
<file path=[Content_Types].xml><?xml version="1.0" encoding="utf-8"?>
<Types xmlns="http://schemas.openxmlformats.org/package/2006/content-types">
  <Default ContentType="application/x-fontdata" Extension="fntdata"/>
  <Default ContentType="image/jpeg" Extension="jpg"/>
  <Default ContentType="image/png" Extension="png"/>
  <Default ContentType="application/vnd.openxmlformats-package.relationships+xml" Extension="rels"/>
  <Default ContentType="application/xml" Extension="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viewProps+xml" PartName="/ppt/view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arget="ppt/presentation.xml" Type="http://schemas.openxmlformats.org/officeDocument/2006/relationships/officeDocument"/></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aveSubsetFonts="1" strictFirstAndLastChars="0">
  <p:sldMasterIdLst>
    <p:sldMasterId id="2147483659" r:id="rId4"/>
  </p:sldMasterIdLst>
  <p:notesMasterIdLst>
    <p:notesMasterId r:id="rId5"/>
  </p:notesMasterIdLst>
  <p:sldIdLst>
    <p:sldId id="256" r:id="rId6"/>
    <p:sldId id="257" r:id="rId7"/>
    <p:sldId id="258" r:id="rId8"/>
    <p:sldId id="259" r:id="rId9"/>
    <p:sldId id="260" r:id="rId10"/>
  </p:sldIdLst>
  <p:sldSz cx="9144000" cy="5143500"/>
  <p:notesSz cx="6858000" cy="9144000"/>
  <p:embeddedFontLst>
    <p:embeddedFont>
      <p:font typeface="Montserrat"/>
      <p:regular r:id="rId11"/>
      <p:bold r:id="rId12"/>
      <p:italic r:id="rId13"/>
      <p:boldItalic r:id="rId14"/>
    </p:embeddedFont>
    <p:embeddedFont>
      <p:font typeface="Montserrat Medium"/>
      <p:regular r:id="rId15"/>
      <p:bold r:id="rId16"/>
      <p:italic r:id="rId17"/>
      <p:boldItalic r:id="rId18"/>
    </p:embeddedFont>
    <p:embeddedFont>
      <p:font typeface="Montserrat Light"/>
      <p:regular r:id="rId19"/>
      <p:bold r:id="rId20"/>
      <p:italic r:id="rId21"/>
      <p:boldItalic r:id="rId22"/>
    </p:embeddedFont>
    <p:embeddedFont>
      <p:font typeface="Montserrat Thin"/>
      <p:regular r:id="rId23"/>
      <p:bold r:id="rId24"/>
      <p:italic r:id="rId25"/>
      <p:boldItalic r:id="rId26"/>
    </p:embeddedFont>
  </p:embeddedFontLst>
  <p:defaultText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defaultTextStyle>
  <p:extLst>
    <p:ext uri="{EFAFB233-063F-42B5-8137-9DF3F51BA10A}">
      <p15:sldGuideLst>
        <p15:guide id="1" pos="288">
          <p15:clr>
            <a:srgbClr val="A4A3A4"/>
          </p15:clr>
        </p15:guide>
        <p15:guide id="2" pos="5472">
          <p15:clr>
            <a:srgbClr val="9AA0A6"/>
          </p15:clr>
        </p15:guide>
        <p15:guide id="3" orient="horz" pos="302">
          <p15:clr>
            <a:srgbClr val="9AA0A6"/>
          </p15:clr>
        </p15:guide>
        <p15:guide id="4" orient="horz" pos="2938">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d="100" n="100"/>
          <a:sy d="100" n="100"/>
        </p:scale>
        <p:origin x="0" y="0"/>
      </p:cViewPr>
      <p:guideLst>
        <p:guide pos="288"/>
        <p:guide pos="5472"/>
        <p:guide orient="horz" pos="302"/>
        <p:guide orient="horz" pos="2938"/>
      </p:guideLst>
    </p:cSldViewPr>
  </p:slideViewPr>
</p:viewPr>
</file>

<file path=ppt/_rels/presentation.xml.rels><?xml version="1.0" encoding="UTF-8" standalone="yes"?><Relationships xmlns="http://schemas.openxmlformats.org/package/2006/relationships"><Relationship Id="rId26" Target="fonts/MontserratThin-boldItalic.fntdata" Type="http://schemas.openxmlformats.org/officeDocument/2006/relationships/font"/><Relationship Id="rId25" Target="fonts/MontserratThin-italic.fntdata" Type="http://schemas.openxmlformats.org/officeDocument/2006/relationships/font"/><Relationship Id="rId24" Target="fonts/MontserratThin-bold.fntdata" Type="http://schemas.openxmlformats.org/officeDocument/2006/relationships/font"/><Relationship Id="rId21" Target="fonts/MontserratLight-italic.fntdata" Type="http://schemas.openxmlformats.org/officeDocument/2006/relationships/font"/><Relationship Id="rId19" Target="fonts/MontserratLight-regular.fntdata" Type="http://schemas.openxmlformats.org/officeDocument/2006/relationships/font"/><Relationship Id="rId20" Target="fonts/MontserratLight-bold.fntdata" Type="http://schemas.openxmlformats.org/officeDocument/2006/relationships/font"/><Relationship Id="rId18" Target="fonts/MontserratMedium-boldItalic.fntdata" Type="http://schemas.openxmlformats.org/officeDocument/2006/relationships/font"/><Relationship Id="rId17" Target="fonts/MontserratMedium-italic.fntdata" Type="http://schemas.openxmlformats.org/officeDocument/2006/relationships/font"/><Relationship Id="rId16" Target="fonts/MontserratMedium-bold.fntdata" Type="http://schemas.openxmlformats.org/officeDocument/2006/relationships/font"/><Relationship Id="rId15" Target="fonts/MontserratMedium-regular.fntdata" Type="http://schemas.openxmlformats.org/officeDocument/2006/relationships/font"/><Relationship Id="rId14" Target="fonts/Montserrat-boldItalic.fntdata" Type="http://schemas.openxmlformats.org/officeDocument/2006/relationships/font"/><Relationship Id="rId13" Target="fonts/Montserrat-italic.fntdata" Type="http://schemas.openxmlformats.org/officeDocument/2006/relationships/font"/><Relationship Id="rId12" Target="fonts/Montserrat-bold.fntdata" Type="http://schemas.openxmlformats.org/officeDocument/2006/relationships/font"/><Relationship Id="rId11" Target="fonts/Montserrat-regular.fntdata" Type="http://schemas.openxmlformats.org/officeDocument/2006/relationships/font"/><Relationship Id="rId10" Target="slides/slide5.xml" Type="http://schemas.openxmlformats.org/officeDocument/2006/relationships/slide"/><Relationship Id="rId9" Target="slides/slide4.xml" Type="http://schemas.openxmlformats.org/officeDocument/2006/relationships/slide"/><Relationship Id="rId8" Target="slides/slide3.xml" Type="http://schemas.openxmlformats.org/officeDocument/2006/relationships/slide"/><Relationship Id="rId7" Target="slides/slide2.xml" Type="http://schemas.openxmlformats.org/officeDocument/2006/relationships/slide"/><Relationship Id="rId6" Target="slides/slide1.xml" Type="http://schemas.openxmlformats.org/officeDocument/2006/relationships/slide"/><Relationship Id="rId5" Target="notesMasters/notesMaster1.xml" Type="http://schemas.openxmlformats.org/officeDocument/2006/relationships/notesMaster"/><Relationship Id="rId4" Target="slideMasters/slideMaster1.xml" Type="http://schemas.openxmlformats.org/officeDocument/2006/relationships/slideMaster"/><Relationship Id="rId3" Target="presProps.xml" Type="http://schemas.openxmlformats.org/officeDocument/2006/relationships/presProps"/><Relationship Id="rId23" Target="fonts/MontserratThin-regular.fntdata" Type="http://schemas.openxmlformats.org/officeDocument/2006/relationships/font"/><Relationship Id="rId2" Target="viewProps.xml" Type="http://schemas.openxmlformats.org/officeDocument/2006/relationships/viewProps"/><Relationship Id="rId22" Target="fonts/MontserratLight-boldItalic.fntdata" Type="http://schemas.openxmlformats.org/officeDocument/2006/relationships/font"/><Relationship Id="rId1" Target="theme/theme1.xml" Type="http://schemas.openxmlformats.org/officeDocument/2006/relationships/theme"/></Relationships>
</file>

<file path=ppt/notesMasters/_rels/notesMaster1.xml.rels><?xml version="1.0" encoding="UTF-8" standalone="yes"?><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type="none" w="sm"/>
            <a:tailEnd len="sm" type="none" w="sm"/>
          </a:ln>
        </p:spPr>
      </p:sp>
      <p:sp>
        <p:nvSpPr>
          <p:cNvPr id="4" name="Google Shape;4;n"/>
          <p:cNvSpPr txBox="1"/>
          <p:nvPr>
            <p:ph idx="1" type="body"/>
          </p:nvPr>
        </p:nvSpPr>
        <p:spPr>
          <a:xfrm>
            <a:off x="685800" y="4343400"/>
            <a:ext cx="5486400" cy="4114800"/>
          </a:xfrm>
          <a:prstGeom prst="rect">
            <a:avLst/>
          </a:prstGeom>
          <a:noFill/>
          <a:ln>
            <a:noFill/>
          </a:ln>
        </p:spPr>
        <p:txBody>
          <a:bodyPr anchor="t" anchorCtr="0" bIns="91425" lIns="91425" numCol="1" rIns="91425" spcFirstLastPara="1" tIns="91425" wrap="square">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folHlink="folHlink" hlink="hlink" tx1="dk1" tx2="lt2"/>
  <p:notes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_rels/notesSlide2.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_rels/notesSlide3.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_rels/notesSlide4.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_rels/notesSlide5.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cc09fc327c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cc09fc327c_0_48:notes"/>
          <p:cNvSpPr txBox="1"/>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pPr algn="l" indent="0" lvl="0" marL="0" rt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cc09fc327c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cc09fc327c_0_4:notes"/>
          <p:cNvSpPr txBox="1"/>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pPr algn="l" indent="0" lvl="0" marL="0" rt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cc09fc327c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cc09fc327c_0_30:notes"/>
          <p:cNvSpPr txBox="1"/>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pPr algn="l" indent="0" lvl="0" marL="0" rt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cd11fc57d3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cd11fc57d3_0_5:notes"/>
          <p:cNvSpPr txBox="1"/>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pPr algn="l" indent="0" lvl="0" marL="0" rt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cc09fc362f_1_4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cc09fc362f_1_423:notes"/>
          <p:cNvSpPr txBox="1"/>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pPr algn="l" indent="0" lvl="0" marL="0" rt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b" anchorCtr="0" bIns="91425" lIns="91425" numCol="1" rIns="91425" spcFirstLastPara="1" tIns="91425" wrap="square">
            <a:normAutofit/>
          </a:bodyPr>
          <a:lstStyle>
            <a:lvl1pPr algn="ctr" lvl="0">
              <a:spcBef>
                <a:spcPts val="0"/>
              </a:spcBef>
              <a:spcAft>
                <a:spcPts val="0"/>
              </a:spcAft>
              <a:buSzPts val="5200"/>
              <a:buNone/>
              <a:defRPr sz="5200"/>
            </a:lvl1pPr>
            <a:lvl2pPr algn="ctr" lvl="1">
              <a:spcBef>
                <a:spcPts val="0"/>
              </a:spcBef>
              <a:spcAft>
                <a:spcPts val="0"/>
              </a:spcAft>
              <a:buSzPts val="5200"/>
              <a:buNone/>
              <a:defRPr sz="5200"/>
            </a:lvl2pPr>
            <a:lvl3pPr algn="ctr" lvl="2">
              <a:spcBef>
                <a:spcPts val="0"/>
              </a:spcBef>
              <a:spcAft>
                <a:spcPts val="0"/>
              </a:spcAft>
              <a:buSzPts val="5200"/>
              <a:buNone/>
              <a:defRPr sz="5200"/>
            </a:lvl3pPr>
            <a:lvl4pPr algn="ctr" lvl="3">
              <a:spcBef>
                <a:spcPts val="0"/>
              </a:spcBef>
              <a:spcAft>
                <a:spcPts val="0"/>
              </a:spcAft>
              <a:buSzPts val="5200"/>
              <a:buNone/>
              <a:defRPr sz="5200"/>
            </a:lvl4pPr>
            <a:lvl5pPr algn="ctr" lvl="4">
              <a:spcBef>
                <a:spcPts val="0"/>
              </a:spcBef>
              <a:spcAft>
                <a:spcPts val="0"/>
              </a:spcAft>
              <a:buSzPts val="5200"/>
              <a:buNone/>
              <a:defRPr sz="5200"/>
            </a:lvl5pPr>
            <a:lvl6pPr algn="ctr" lvl="5">
              <a:spcBef>
                <a:spcPts val="0"/>
              </a:spcBef>
              <a:spcAft>
                <a:spcPts val="0"/>
              </a:spcAft>
              <a:buSzPts val="5200"/>
              <a:buNone/>
              <a:defRPr sz="5200"/>
            </a:lvl6pPr>
            <a:lvl7pPr algn="ctr" lvl="6">
              <a:spcBef>
                <a:spcPts val="0"/>
              </a:spcBef>
              <a:spcAft>
                <a:spcPts val="0"/>
              </a:spcAft>
              <a:buSzPts val="5200"/>
              <a:buNone/>
              <a:defRPr sz="5200"/>
            </a:lvl7pPr>
            <a:lvl8pPr algn="ctr" lvl="7">
              <a:spcBef>
                <a:spcPts val="0"/>
              </a:spcBef>
              <a:spcAft>
                <a:spcPts val="0"/>
              </a:spcAft>
              <a:buSzPts val="5200"/>
              <a:buNone/>
              <a:defRPr sz="5200"/>
            </a:lvl8pPr>
            <a:lvl9pPr algn="ctr" lvl="8">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t" anchorCtr="0" bIns="91425" lIns="91425" numCol="1" rIns="91425" spcFirstLastPara="1" tIns="91425" wrap="square">
            <a:normAutofit/>
          </a:bodyPr>
          <a:lstStyle>
            <a:lvl1pPr algn="ctr" lvl="0">
              <a:lnSpc>
                <a:spcPct val="100000"/>
              </a:lnSpc>
              <a:spcBef>
                <a:spcPts val="0"/>
              </a:spcBef>
              <a:spcAft>
                <a:spcPts val="0"/>
              </a:spcAft>
              <a:buSzPts val="2800"/>
              <a:buNone/>
              <a:defRPr sz="2800"/>
            </a:lvl1pPr>
            <a:lvl2pPr algn="ctr" lvl="1">
              <a:lnSpc>
                <a:spcPct val="100000"/>
              </a:lnSpc>
              <a:spcBef>
                <a:spcPts val="0"/>
              </a:spcBef>
              <a:spcAft>
                <a:spcPts val="0"/>
              </a:spcAft>
              <a:buSzPts val="2800"/>
              <a:buNone/>
              <a:defRPr sz="2800"/>
            </a:lvl2pPr>
            <a:lvl3pPr algn="ctr" lvl="2">
              <a:lnSpc>
                <a:spcPct val="100000"/>
              </a:lnSpc>
              <a:spcBef>
                <a:spcPts val="0"/>
              </a:spcBef>
              <a:spcAft>
                <a:spcPts val="0"/>
              </a:spcAft>
              <a:buSzPts val="2800"/>
              <a:buNone/>
              <a:defRPr sz="2800"/>
            </a:lvl3pPr>
            <a:lvl4pPr algn="ctr" lvl="3">
              <a:lnSpc>
                <a:spcPct val="100000"/>
              </a:lnSpc>
              <a:spcBef>
                <a:spcPts val="0"/>
              </a:spcBef>
              <a:spcAft>
                <a:spcPts val="0"/>
              </a:spcAft>
              <a:buSzPts val="2800"/>
              <a:buNone/>
              <a:defRPr sz="2800"/>
            </a:lvl4pPr>
            <a:lvl5pPr algn="ctr" lvl="4">
              <a:lnSpc>
                <a:spcPct val="100000"/>
              </a:lnSpc>
              <a:spcBef>
                <a:spcPts val="0"/>
              </a:spcBef>
              <a:spcAft>
                <a:spcPts val="0"/>
              </a:spcAft>
              <a:buSzPts val="2800"/>
              <a:buNone/>
              <a:defRPr sz="2800"/>
            </a:lvl5pPr>
            <a:lvl6pPr algn="ctr" lvl="5">
              <a:lnSpc>
                <a:spcPct val="100000"/>
              </a:lnSpc>
              <a:spcBef>
                <a:spcPts val="0"/>
              </a:spcBef>
              <a:spcAft>
                <a:spcPts val="0"/>
              </a:spcAft>
              <a:buSzPts val="2800"/>
              <a:buNone/>
              <a:defRPr sz="2800"/>
            </a:lvl6pPr>
            <a:lvl7pPr algn="ctr" lvl="6">
              <a:lnSpc>
                <a:spcPct val="100000"/>
              </a:lnSpc>
              <a:spcBef>
                <a:spcPts val="0"/>
              </a:spcBef>
              <a:spcAft>
                <a:spcPts val="0"/>
              </a:spcAft>
              <a:buSzPts val="2800"/>
              <a:buNone/>
              <a:defRPr sz="2800"/>
            </a:lvl7pPr>
            <a:lvl8pPr algn="ctr" lvl="7">
              <a:lnSpc>
                <a:spcPct val="100000"/>
              </a:lnSpc>
              <a:spcBef>
                <a:spcPts val="0"/>
              </a:spcBef>
              <a:spcAft>
                <a:spcPts val="0"/>
              </a:spcAft>
              <a:buSzPts val="2800"/>
              <a:buNone/>
              <a:defRPr sz="2800"/>
            </a:lvl8pPr>
            <a:lvl9pPr algn="ctr" lvl="8">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 anchorCtr="0" bIns="91425" lIns="91425" numCol="1" rIns="91425" spcFirstLastPara="1" tIns="91425" wrap="square">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altLang="en"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b" anchorCtr="0" bIns="91425" lIns="91425" numCol="1" rIns="91425" spcFirstLastPara="1" tIns="91425" wrap="square">
            <a:normAutofit/>
          </a:bodyPr>
          <a:lstStyle>
            <a:lvl1pPr algn="ctr" lvl="0">
              <a:spcBef>
                <a:spcPts val="0"/>
              </a:spcBef>
              <a:spcAft>
                <a:spcPts val="0"/>
              </a:spcAft>
              <a:buSzPts val="12000"/>
              <a:buNone/>
              <a:defRPr sz="12000"/>
            </a:lvl1pPr>
            <a:lvl2pPr algn="ctr" lvl="1">
              <a:spcBef>
                <a:spcPts val="0"/>
              </a:spcBef>
              <a:spcAft>
                <a:spcPts val="0"/>
              </a:spcAft>
              <a:buSzPts val="12000"/>
              <a:buNone/>
              <a:defRPr sz="12000"/>
            </a:lvl2pPr>
            <a:lvl3pPr algn="ctr" lvl="2">
              <a:spcBef>
                <a:spcPts val="0"/>
              </a:spcBef>
              <a:spcAft>
                <a:spcPts val="0"/>
              </a:spcAft>
              <a:buSzPts val="12000"/>
              <a:buNone/>
              <a:defRPr sz="12000"/>
            </a:lvl3pPr>
            <a:lvl4pPr algn="ctr" lvl="3">
              <a:spcBef>
                <a:spcPts val="0"/>
              </a:spcBef>
              <a:spcAft>
                <a:spcPts val="0"/>
              </a:spcAft>
              <a:buSzPts val="12000"/>
              <a:buNone/>
              <a:defRPr sz="12000"/>
            </a:lvl4pPr>
            <a:lvl5pPr algn="ctr" lvl="4">
              <a:spcBef>
                <a:spcPts val="0"/>
              </a:spcBef>
              <a:spcAft>
                <a:spcPts val="0"/>
              </a:spcAft>
              <a:buSzPts val="12000"/>
              <a:buNone/>
              <a:defRPr sz="12000"/>
            </a:lvl5pPr>
            <a:lvl6pPr algn="ctr" lvl="5">
              <a:spcBef>
                <a:spcPts val="0"/>
              </a:spcBef>
              <a:spcAft>
                <a:spcPts val="0"/>
              </a:spcAft>
              <a:buSzPts val="12000"/>
              <a:buNone/>
              <a:defRPr sz="12000"/>
            </a:lvl6pPr>
            <a:lvl7pPr algn="ctr" lvl="6">
              <a:spcBef>
                <a:spcPts val="0"/>
              </a:spcBef>
              <a:spcAft>
                <a:spcPts val="0"/>
              </a:spcAft>
              <a:buSzPts val="12000"/>
              <a:buNone/>
              <a:defRPr sz="12000"/>
            </a:lvl7pPr>
            <a:lvl8pPr algn="ctr" lvl="7">
              <a:spcBef>
                <a:spcPts val="0"/>
              </a:spcBef>
              <a:spcAft>
                <a:spcPts val="0"/>
              </a:spcAft>
              <a:buSzPts val="12000"/>
              <a:buNone/>
              <a:defRPr sz="12000"/>
            </a:lvl8pPr>
            <a:lvl9pPr algn="ctr" lvl="8">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t" anchorCtr="0" bIns="91425" lIns="91425" numCol="1" rIns="91425" spcFirstLastPara="1" tIns="91425" wrap="square">
            <a:normAutofit/>
          </a:bodyPr>
          <a:lstStyle>
            <a:lvl1pPr algn="ctr" indent="-342900" lvl="0" marL="457200">
              <a:spcBef>
                <a:spcPts val="0"/>
              </a:spcBef>
              <a:spcAft>
                <a:spcPts val="0"/>
              </a:spcAft>
              <a:buSzPts val="1800"/>
              <a:buChar char="●"/>
              <a:defRPr/>
            </a:lvl1pPr>
            <a:lvl2pPr algn="ctr" indent="-317500" lvl="1" marL="914400">
              <a:spcBef>
                <a:spcPts val="0"/>
              </a:spcBef>
              <a:spcAft>
                <a:spcPts val="0"/>
              </a:spcAft>
              <a:buSzPts val="1400"/>
              <a:buChar char="○"/>
              <a:defRPr/>
            </a:lvl2pPr>
            <a:lvl3pPr algn="ctr" indent="-317500" lvl="2" marL="1371600">
              <a:spcBef>
                <a:spcPts val="0"/>
              </a:spcBef>
              <a:spcAft>
                <a:spcPts val="0"/>
              </a:spcAft>
              <a:buSzPts val="1400"/>
              <a:buChar char="■"/>
              <a:defRPr/>
            </a:lvl3pPr>
            <a:lvl4pPr algn="ctr" indent="-317500" lvl="3" marL="1828800">
              <a:spcBef>
                <a:spcPts val="0"/>
              </a:spcBef>
              <a:spcAft>
                <a:spcPts val="0"/>
              </a:spcAft>
              <a:buSzPts val="1400"/>
              <a:buChar char="●"/>
              <a:defRPr/>
            </a:lvl4pPr>
            <a:lvl5pPr algn="ctr" indent="-317500" lvl="4" marL="2286000">
              <a:spcBef>
                <a:spcPts val="0"/>
              </a:spcBef>
              <a:spcAft>
                <a:spcPts val="0"/>
              </a:spcAft>
              <a:buSzPts val="1400"/>
              <a:buChar char="○"/>
              <a:defRPr/>
            </a:lvl5pPr>
            <a:lvl6pPr algn="ctr" indent="-317500" lvl="5" marL="2743200">
              <a:spcBef>
                <a:spcPts val="0"/>
              </a:spcBef>
              <a:spcAft>
                <a:spcPts val="0"/>
              </a:spcAft>
              <a:buSzPts val="1400"/>
              <a:buChar char="■"/>
              <a:defRPr/>
            </a:lvl6pPr>
            <a:lvl7pPr algn="ctr" indent="-317500" lvl="6" marL="3200400">
              <a:spcBef>
                <a:spcPts val="0"/>
              </a:spcBef>
              <a:spcAft>
                <a:spcPts val="0"/>
              </a:spcAft>
              <a:buSzPts val="1400"/>
              <a:buChar char="●"/>
              <a:defRPr/>
            </a:lvl7pPr>
            <a:lvl8pPr algn="ctr" indent="-317500" lvl="7" marL="3657600">
              <a:spcBef>
                <a:spcPts val="0"/>
              </a:spcBef>
              <a:spcAft>
                <a:spcPts val="0"/>
              </a:spcAft>
              <a:buSzPts val="1400"/>
              <a:buChar char="○"/>
              <a:defRPr/>
            </a:lvl8pPr>
            <a:lvl9pPr algn="ctr" indent="-317500" lvl="8" marL="4114800">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 anchorCtr="0" bIns="91425" lIns="91425" numCol="1" rIns="91425" spcFirstLastPara="1" tIns="91425" wrap="square">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altLang="en"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 anchorCtr="0" bIns="91425" lIns="91425" numCol="1" rIns="91425" spcFirstLastPara="1" tIns="91425" wrap="square">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altLang="en"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 anchorCtr="0" bIns="91425" lIns="91425" numCol="1" rIns="91425" spcFirstLastPara="1" tIns="91425" wrap="square">
            <a:normAutofit/>
          </a:bodyPr>
          <a:lstStyle>
            <a:lvl1pPr algn="ctr" lvl="0">
              <a:spcBef>
                <a:spcPts val="0"/>
              </a:spcBef>
              <a:spcAft>
                <a:spcPts val="0"/>
              </a:spcAft>
              <a:buSzPts val="3600"/>
              <a:buNone/>
              <a:defRPr sz="3600"/>
            </a:lvl1pPr>
            <a:lvl2pPr algn="ctr" lvl="1">
              <a:spcBef>
                <a:spcPts val="0"/>
              </a:spcBef>
              <a:spcAft>
                <a:spcPts val="0"/>
              </a:spcAft>
              <a:buSzPts val="3600"/>
              <a:buNone/>
              <a:defRPr sz="3600"/>
            </a:lvl2pPr>
            <a:lvl3pPr algn="ctr" lvl="2">
              <a:spcBef>
                <a:spcPts val="0"/>
              </a:spcBef>
              <a:spcAft>
                <a:spcPts val="0"/>
              </a:spcAft>
              <a:buSzPts val="3600"/>
              <a:buNone/>
              <a:defRPr sz="3600"/>
            </a:lvl3pPr>
            <a:lvl4pPr algn="ctr" lvl="3">
              <a:spcBef>
                <a:spcPts val="0"/>
              </a:spcBef>
              <a:spcAft>
                <a:spcPts val="0"/>
              </a:spcAft>
              <a:buSzPts val="3600"/>
              <a:buNone/>
              <a:defRPr sz="3600"/>
            </a:lvl4pPr>
            <a:lvl5pPr algn="ctr" lvl="4">
              <a:spcBef>
                <a:spcPts val="0"/>
              </a:spcBef>
              <a:spcAft>
                <a:spcPts val="0"/>
              </a:spcAft>
              <a:buSzPts val="3600"/>
              <a:buNone/>
              <a:defRPr sz="3600"/>
            </a:lvl5pPr>
            <a:lvl6pPr algn="ctr" lvl="5">
              <a:spcBef>
                <a:spcPts val="0"/>
              </a:spcBef>
              <a:spcAft>
                <a:spcPts val="0"/>
              </a:spcAft>
              <a:buSzPts val="3600"/>
              <a:buNone/>
              <a:defRPr sz="3600"/>
            </a:lvl6pPr>
            <a:lvl7pPr algn="ctr" lvl="6">
              <a:spcBef>
                <a:spcPts val="0"/>
              </a:spcBef>
              <a:spcAft>
                <a:spcPts val="0"/>
              </a:spcAft>
              <a:buSzPts val="3600"/>
              <a:buNone/>
              <a:defRPr sz="3600"/>
            </a:lvl7pPr>
            <a:lvl8pPr algn="ctr" lvl="7">
              <a:spcBef>
                <a:spcPts val="0"/>
              </a:spcBef>
              <a:spcAft>
                <a:spcPts val="0"/>
              </a:spcAft>
              <a:buSzPts val="3600"/>
              <a:buNone/>
              <a:defRPr sz="3600"/>
            </a:lvl8pPr>
            <a:lvl9pPr algn="ctr" lvl="8">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 anchorCtr="0" bIns="91425" lIns="91425" numCol="1" rIns="91425" spcFirstLastPara="1" tIns="91425" wrap="square">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altLang="en"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t" anchorCtr="0" bIns="91425" lIns="91425" numCol="1" rIns="91425" spcFirstLastPara="1" tIns="91425" wrap="square">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t" anchorCtr="0" bIns="91425" lIns="91425" numCol="1" rIns="91425" spcFirstLastPara="1" tIns="91425" wrap="square">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 anchorCtr="0" bIns="91425" lIns="91425" numCol="1" rIns="91425" spcFirstLastPara="1" tIns="91425" wrap="square">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altLang="en"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t" anchorCtr="0" bIns="91425" lIns="91425" numCol="1" rIns="91425" spcFirstLastPara="1" tIns="91425" wrap="square">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t" anchorCtr="0" bIns="91425" lIns="91425" numCol="1" rIns="91425" spcFirstLastPara="1" tIns="91425" wrap="square">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t" anchorCtr="0" bIns="91425" lIns="91425" numCol="1" rIns="91425" spcFirstLastPara="1" tIns="91425" wrap="square">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 anchorCtr="0" bIns="91425" lIns="91425" numCol="1" rIns="91425" spcFirstLastPara="1" tIns="91425" wrap="square">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altLang="en"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t" anchorCtr="0" bIns="91425" lIns="91425" numCol="1" rIns="91425" spcFirstLastPara="1" tIns="91425" wrap="square">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 anchorCtr="0" bIns="91425" lIns="91425" numCol="1" rIns="91425" spcFirstLastPara="1" tIns="91425" wrap="square">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altLang="en"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b" anchorCtr="0" bIns="91425" lIns="91425" numCol="1" rIns="91425" spcFirstLastPara="1" tIns="91425" wrap="square">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t" anchorCtr="0" bIns="91425" lIns="91425" numCol="1" rIns="91425" spcFirstLastPara="1" tIns="91425" wrap="square">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 anchorCtr="0" bIns="91425" lIns="91425" numCol="1" rIns="91425" spcFirstLastPara="1" tIns="91425" wrap="square">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altLang="en"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 anchorCtr="0" bIns="91425" lIns="91425" numCol="1" rIns="91425" spcFirstLastPara="1" tIns="91425" wrap="square">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 anchorCtr="0" bIns="91425" lIns="91425" numCol="1" rIns="91425" spcFirstLastPara="1" tIns="91425" wrap="square">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altLang="en"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b" anchorCtr="0" bIns="91425" lIns="91425" numCol="1" rIns="91425" spcFirstLastPara="1" tIns="91425" wrap="square">
            <a:normAutofit/>
          </a:bodyPr>
          <a:lstStyle>
            <a:lvl1pPr algn="ctr" lvl="0">
              <a:spcBef>
                <a:spcPts val="0"/>
              </a:spcBef>
              <a:spcAft>
                <a:spcPts val="0"/>
              </a:spcAft>
              <a:buSzPts val="4200"/>
              <a:buNone/>
              <a:defRPr sz="4200"/>
            </a:lvl1pPr>
            <a:lvl2pPr algn="ctr" lvl="1">
              <a:spcBef>
                <a:spcPts val="0"/>
              </a:spcBef>
              <a:spcAft>
                <a:spcPts val="0"/>
              </a:spcAft>
              <a:buSzPts val="4200"/>
              <a:buNone/>
              <a:defRPr sz="4200"/>
            </a:lvl2pPr>
            <a:lvl3pPr algn="ctr" lvl="2">
              <a:spcBef>
                <a:spcPts val="0"/>
              </a:spcBef>
              <a:spcAft>
                <a:spcPts val="0"/>
              </a:spcAft>
              <a:buSzPts val="4200"/>
              <a:buNone/>
              <a:defRPr sz="4200"/>
            </a:lvl3pPr>
            <a:lvl4pPr algn="ctr" lvl="3">
              <a:spcBef>
                <a:spcPts val="0"/>
              </a:spcBef>
              <a:spcAft>
                <a:spcPts val="0"/>
              </a:spcAft>
              <a:buSzPts val="4200"/>
              <a:buNone/>
              <a:defRPr sz="4200"/>
            </a:lvl4pPr>
            <a:lvl5pPr algn="ctr" lvl="4">
              <a:spcBef>
                <a:spcPts val="0"/>
              </a:spcBef>
              <a:spcAft>
                <a:spcPts val="0"/>
              </a:spcAft>
              <a:buSzPts val="4200"/>
              <a:buNone/>
              <a:defRPr sz="4200"/>
            </a:lvl5pPr>
            <a:lvl6pPr algn="ctr" lvl="5">
              <a:spcBef>
                <a:spcPts val="0"/>
              </a:spcBef>
              <a:spcAft>
                <a:spcPts val="0"/>
              </a:spcAft>
              <a:buSzPts val="4200"/>
              <a:buNone/>
              <a:defRPr sz="4200"/>
            </a:lvl6pPr>
            <a:lvl7pPr algn="ctr" lvl="6">
              <a:spcBef>
                <a:spcPts val="0"/>
              </a:spcBef>
              <a:spcAft>
                <a:spcPts val="0"/>
              </a:spcAft>
              <a:buSzPts val="4200"/>
              <a:buNone/>
              <a:defRPr sz="4200"/>
            </a:lvl7pPr>
            <a:lvl8pPr algn="ctr" lvl="7">
              <a:spcBef>
                <a:spcPts val="0"/>
              </a:spcBef>
              <a:spcAft>
                <a:spcPts val="0"/>
              </a:spcAft>
              <a:buSzPts val="4200"/>
              <a:buNone/>
              <a:defRPr sz="4200"/>
            </a:lvl8pPr>
            <a:lvl9pPr algn="ctr" lvl="8">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t" anchorCtr="0" bIns="91425" lIns="91425" numCol="1" rIns="91425" spcFirstLastPara="1" tIns="91425" wrap="square">
            <a:normAutofit/>
          </a:bodyPr>
          <a:lstStyle>
            <a:lvl1pPr algn="ctr" lvl="0">
              <a:lnSpc>
                <a:spcPct val="100000"/>
              </a:lnSpc>
              <a:spcBef>
                <a:spcPts val="0"/>
              </a:spcBef>
              <a:spcAft>
                <a:spcPts val="0"/>
              </a:spcAft>
              <a:buSzPts val="2100"/>
              <a:buNone/>
              <a:defRPr sz="2100"/>
            </a:lvl1pPr>
            <a:lvl2pPr algn="ctr" lvl="1">
              <a:lnSpc>
                <a:spcPct val="100000"/>
              </a:lnSpc>
              <a:spcBef>
                <a:spcPts val="0"/>
              </a:spcBef>
              <a:spcAft>
                <a:spcPts val="0"/>
              </a:spcAft>
              <a:buSzPts val="2100"/>
              <a:buNone/>
              <a:defRPr sz="2100"/>
            </a:lvl2pPr>
            <a:lvl3pPr algn="ctr" lvl="2">
              <a:lnSpc>
                <a:spcPct val="100000"/>
              </a:lnSpc>
              <a:spcBef>
                <a:spcPts val="0"/>
              </a:spcBef>
              <a:spcAft>
                <a:spcPts val="0"/>
              </a:spcAft>
              <a:buSzPts val="2100"/>
              <a:buNone/>
              <a:defRPr sz="2100"/>
            </a:lvl3pPr>
            <a:lvl4pPr algn="ctr" lvl="3">
              <a:lnSpc>
                <a:spcPct val="100000"/>
              </a:lnSpc>
              <a:spcBef>
                <a:spcPts val="0"/>
              </a:spcBef>
              <a:spcAft>
                <a:spcPts val="0"/>
              </a:spcAft>
              <a:buSzPts val="2100"/>
              <a:buNone/>
              <a:defRPr sz="2100"/>
            </a:lvl4pPr>
            <a:lvl5pPr algn="ctr" lvl="4">
              <a:lnSpc>
                <a:spcPct val="100000"/>
              </a:lnSpc>
              <a:spcBef>
                <a:spcPts val="0"/>
              </a:spcBef>
              <a:spcAft>
                <a:spcPts val="0"/>
              </a:spcAft>
              <a:buSzPts val="2100"/>
              <a:buNone/>
              <a:defRPr sz="2100"/>
            </a:lvl5pPr>
            <a:lvl6pPr algn="ctr" lvl="5">
              <a:lnSpc>
                <a:spcPct val="100000"/>
              </a:lnSpc>
              <a:spcBef>
                <a:spcPts val="0"/>
              </a:spcBef>
              <a:spcAft>
                <a:spcPts val="0"/>
              </a:spcAft>
              <a:buSzPts val="2100"/>
              <a:buNone/>
              <a:defRPr sz="2100"/>
            </a:lvl6pPr>
            <a:lvl7pPr algn="ctr" lvl="6">
              <a:lnSpc>
                <a:spcPct val="100000"/>
              </a:lnSpc>
              <a:spcBef>
                <a:spcPts val="0"/>
              </a:spcBef>
              <a:spcAft>
                <a:spcPts val="0"/>
              </a:spcAft>
              <a:buSzPts val="2100"/>
              <a:buNone/>
              <a:defRPr sz="2100"/>
            </a:lvl7pPr>
            <a:lvl8pPr algn="ctr" lvl="7">
              <a:lnSpc>
                <a:spcPct val="100000"/>
              </a:lnSpc>
              <a:spcBef>
                <a:spcPts val="0"/>
              </a:spcBef>
              <a:spcAft>
                <a:spcPts val="0"/>
              </a:spcAft>
              <a:buSzPts val="2100"/>
              <a:buNone/>
              <a:defRPr sz="2100"/>
            </a:lvl8pPr>
            <a:lvl9pPr algn="ctr" lvl="8">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 anchorCtr="0" bIns="91425" lIns="91425" numCol="1" rIns="91425" spcFirstLastPara="1" tIns="91425" wrap="square">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 anchorCtr="0" bIns="91425" lIns="91425" numCol="1" rIns="91425" spcFirstLastPara="1" tIns="91425" wrap="square">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altLang="en"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 anchorCtr="0" bIns="91425" lIns="91425" numCol="1" rIns="91425" spcFirstLastPara="1" tIns="91425" wrap="square">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 anchorCtr="0" bIns="91425" lIns="91425" numCol="1" rIns="91425" spcFirstLastPara="1" tIns="91425" wrap="square">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altLang="en"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2" Target="../slideLayouts/slideLayout11.xml" Type="http://schemas.openxmlformats.org/officeDocument/2006/relationships/slideLayout"/><Relationship Id="rId11" Target="../slideLayouts/slideLayout10.xml" Type="http://schemas.openxmlformats.org/officeDocument/2006/relationships/slideLayout"/><Relationship Id="rId9" Target="../slideLayouts/slideLayout8.xml" Type="http://schemas.openxmlformats.org/officeDocument/2006/relationships/slideLayout"/><Relationship Id="rId10" Target="../slideLayouts/slideLayout9.xml" Type="http://schemas.openxmlformats.org/officeDocument/2006/relationships/slideLayout"/><Relationship Id="rId8" Target="../slideLayouts/slideLayout7.xml" Type="http://schemas.openxmlformats.org/officeDocument/2006/relationships/slideLayout"/><Relationship Id="rId7" Target="../slideLayouts/slideLayout6.xml" Type="http://schemas.openxmlformats.org/officeDocument/2006/relationships/slideLayout"/><Relationship Id="rId6" Target="../slideLayouts/slideLayout5.xml" Type="http://schemas.openxmlformats.org/officeDocument/2006/relationships/slideLayout"/><Relationship Id="rId5" Target="../slideLayouts/slideLayout4.xml" Type="http://schemas.openxmlformats.org/officeDocument/2006/relationships/slideLayout"/><Relationship Id="rId4" Target="../slideLayouts/slideLayout3.xml" Type="http://schemas.openxmlformats.org/officeDocument/2006/relationships/slideLayout"/><Relationship Id="rId3" Target="../slideLayouts/slideLayout2.xml" Type="http://schemas.openxmlformats.org/officeDocument/2006/relationships/slideLayout"/><Relationship Id="rId2" Target="../slideLayouts/slideLayout1.xml" Type="http://schemas.openxmlformats.org/officeDocument/2006/relationships/slideLayout"/><Relationship Id="rId1" Target="../theme/theme1.xml" Type="http://schemas.openxmlformats.org/officeDocument/2006/relationships/theme"/></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t" anchorCtr="0" bIns="91425" lIns="91425" numCol="1" rIns="91425" spcFirstLastPara="1" tIns="91425" wrap="square">
            <a:normAutofit/>
          </a:bodyPr>
          <a:lstStyle>
            <a:lvl1pPr lvl="0">
              <a:spcBef>
                <a:spcPts val="0"/>
              </a:spcBef>
              <a:spcAft>
                <a:spcPts val="0"/>
              </a:spcAft>
              <a:buClr>
                <a:srgbClr val="152245"/>
              </a:buClr>
              <a:buSzPts val="2800"/>
              <a:buFont typeface="Montserrat"/>
              <a:buNone/>
              <a:defRPr sz="2800">
                <a:solidFill>
                  <a:srgbClr val="152245"/>
                </a:solidFill>
                <a:latin typeface="Montserrat"/>
                <a:ea typeface="Montserrat"/>
                <a:cs typeface="Montserrat"/>
                <a:sym typeface="Montserrat"/>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t" anchorCtr="0" bIns="91425" lIns="91425" numCol="1" rIns="91425" spcFirstLastPara="1" tIns="91425" wrap="square">
            <a:normAutofit/>
          </a:bodyPr>
          <a:lstStyle>
            <a:lvl1pPr indent="-342900" lvl="0" marL="457200">
              <a:lnSpc>
                <a:spcPct val="115000"/>
              </a:lnSpc>
              <a:spcBef>
                <a:spcPts val="0"/>
              </a:spcBef>
              <a:spcAft>
                <a:spcPts val="0"/>
              </a:spcAft>
              <a:buClr>
                <a:schemeClr val="dk2"/>
              </a:buClr>
              <a:buSzPts val="1800"/>
              <a:buFont typeface="Montserrat"/>
              <a:buChar char="●"/>
              <a:defRPr sz="1800">
                <a:solidFill>
                  <a:schemeClr val="dk2"/>
                </a:solidFill>
                <a:latin typeface="Montserrat"/>
                <a:ea typeface="Montserrat"/>
                <a:cs typeface="Montserrat"/>
                <a:sym typeface="Montserrat"/>
              </a:defRPr>
            </a:lvl1pPr>
            <a:lvl2pPr indent="-317500" lvl="1" marL="9144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2pPr>
            <a:lvl3pPr indent="-317500" lvl="2" marL="13716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indent="-317500" lvl="3" marL="18288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indent="-317500" lvl="4" marL="22860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5pPr>
            <a:lvl6pPr indent="-317500" lvl="5" marL="27432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6pPr>
            <a:lvl7pPr indent="-317500" lvl="6" marL="32004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7pPr>
            <a:lvl8pPr indent="-317500" lvl="7" marL="36576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8pPr>
            <a:lvl9pPr indent="-317500" lvl="8" marL="41148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 anchorCtr="0" bIns="91425" lIns="91425" numCol="1" rIns="91425" spcFirstLastPara="1" tIns="91425" wrap="square">
            <a:normAutofit/>
          </a:bodyPr>
          <a:lstStyle>
            <a:lvl1pPr algn="r" lvl="0">
              <a:buNone/>
              <a:defRPr sz="1000">
                <a:solidFill>
                  <a:schemeClr val="dk2"/>
                </a:solidFill>
              </a:defRPr>
            </a:lvl1pPr>
            <a:lvl2pPr algn="r" lvl="1">
              <a:buNone/>
              <a:defRPr sz="1000">
                <a:solidFill>
                  <a:schemeClr val="dk2"/>
                </a:solidFill>
              </a:defRPr>
            </a:lvl2pPr>
            <a:lvl3pPr algn="r" lvl="2">
              <a:buNone/>
              <a:defRPr sz="1000">
                <a:solidFill>
                  <a:schemeClr val="dk2"/>
                </a:solidFill>
              </a:defRPr>
            </a:lvl3pPr>
            <a:lvl4pPr algn="r" lvl="3">
              <a:buNone/>
              <a:defRPr sz="1000">
                <a:solidFill>
                  <a:schemeClr val="dk2"/>
                </a:solidFill>
              </a:defRPr>
            </a:lvl4pPr>
            <a:lvl5pPr algn="r" lvl="4">
              <a:buNone/>
              <a:defRPr sz="1000">
                <a:solidFill>
                  <a:schemeClr val="dk2"/>
                </a:solidFill>
              </a:defRPr>
            </a:lvl5pPr>
            <a:lvl6pPr algn="r" lvl="5">
              <a:buNone/>
              <a:defRPr sz="1000">
                <a:solidFill>
                  <a:schemeClr val="dk2"/>
                </a:solidFill>
              </a:defRPr>
            </a:lvl6pPr>
            <a:lvl7pPr algn="r" lvl="6">
              <a:buNone/>
              <a:defRPr sz="1000">
                <a:solidFill>
                  <a:schemeClr val="dk2"/>
                </a:solidFill>
              </a:defRPr>
            </a:lvl7pPr>
            <a:lvl8pPr algn="r" lvl="7">
              <a:buNone/>
              <a:defRPr sz="1000">
                <a:solidFill>
                  <a:schemeClr val="dk2"/>
                </a:solidFill>
              </a:defRPr>
            </a:lvl8pPr>
            <a:lvl9pPr algn="r" lvl="8">
              <a:buNone/>
              <a:defRPr sz="1000">
                <a:solidFill>
                  <a:schemeClr val="dk2"/>
                </a:solidFill>
              </a:defRPr>
            </a:lvl9pPr>
          </a:lstStyle>
          <a:p>
            <a:pPr algn="r" indent="0" lvl="0" marL="0" rtl="0">
              <a:spcBef>
                <a:spcPts val="0"/>
              </a:spcBef>
              <a:spcAft>
                <a:spcPts val="0"/>
              </a:spcAft>
              <a:buNone/>
            </a:pPr>
            <a:fld id="{00000000-1234-1234-1234-123412341234}" type="slidenum">
              <a:rPr altLang="en" lang="en"/>
              <a:t>‹#›</a:t>
            </a:fld>
            <a:endParaRPr/>
          </a:p>
        </p:txBody>
      </p:sp>
    </p:spTree>
  </p:cSld>
  <p:clrMap accent1="accent1" accent2="accent2" accent3="accent3" accent4="accent4" accent5="accent5" accent6="accent6" bg1="lt1" bg2="dk2" folHlink="folHlink" hlink="hlink" tx1="dk1" tx2="lt2"/>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titleStyle>
    <p:body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bodyStyle>
    <p:other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5" Target="../media/image4.png" Type="http://schemas.openxmlformats.org/officeDocument/2006/relationships/image"/><Relationship Id="rId4" Target="../media/image7.png" Type="http://schemas.openxmlformats.org/officeDocument/2006/relationships/image"/><Relationship Id="rId3" Target="../media/image5.jpg" Type="http://schemas.openxmlformats.org/officeDocument/2006/relationships/image"/><Relationship Id="rId2" Target="../notesSlides/notesSlide1.xml" Type="http://schemas.openxmlformats.org/officeDocument/2006/relationships/notesSlide"/><Relationship Id="rId1" Target="../slideLayouts/slideLayout1.xml" Type="http://schemas.openxmlformats.org/officeDocument/2006/relationships/slideLayout"/></Relationships>
</file>

<file path=ppt/slides/_rels/slide2.xml.rels><?xml version="1.0" encoding="UTF-8" standalone="yes"?><Relationships xmlns="http://schemas.openxmlformats.org/package/2006/relationships"><Relationship Id="rId5" Target="../media/image9.png" Type="http://schemas.openxmlformats.org/officeDocument/2006/relationships/image"/><Relationship Id="rId4" Target="../media/image2.png" Type="http://schemas.openxmlformats.org/officeDocument/2006/relationships/image"/><Relationship Id="rId3" Target="../media/image3.jpg" Type="http://schemas.openxmlformats.org/officeDocument/2006/relationships/image"/><Relationship Id="rId2" Target="../notesSlides/notesSlide2.xml" Type="http://schemas.openxmlformats.org/officeDocument/2006/relationships/notesSlide"/><Relationship Id="rId1" Target="../slideLayouts/slideLayout1.xml" Type="http://schemas.openxmlformats.org/officeDocument/2006/relationships/slideLayout"/></Relationships>
</file>

<file path=ppt/slides/_rels/slide3.xml.rels><?xml version="1.0" encoding="UTF-8" standalone="yes"?><Relationships xmlns="http://schemas.openxmlformats.org/package/2006/relationships"><Relationship Id="rId5" Target="../media/image9.png" Type="http://schemas.openxmlformats.org/officeDocument/2006/relationships/image"/><Relationship Id="rId4" Target="../media/image2.png" Type="http://schemas.openxmlformats.org/officeDocument/2006/relationships/image"/><Relationship Id="rId3" Target="../media/image1.jpg" Type="http://schemas.openxmlformats.org/officeDocument/2006/relationships/image"/><Relationship Id="rId2" Target="../notesSlides/notesSlide3.xml" Type="http://schemas.openxmlformats.org/officeDocument/2006/relationships/notesSlide"/><Relationship Id="rId1" Target="../slideLayouts/slideLayout1.xml" Type="http://schemas.openxmlformats.org/officeDocument/2006/relationships/slideLayout"/></Relationships>
</file>

<file path=ppt/slides/_rels/slide4.xml.rels><?xml version="1.0" encoding="UTF-8" standalone="yes"?><Relationships xmlns="http://schemas.openxmlformats.org/package/2006/relationships"><Relationship Id="rId5" Target="../media/image9.png" Type="http://schemas.openxmlformats.org/officeDocument/2006/relationships/image"/><Relationship Id="rId4" Target="../media/image2.png" Type="http://schemas.openxmlformats.org/officeDocument/2006/relationships/image"/><Relationship Id="rId3" Target="../media/image6.jpg" Type="http://schemas.openxmlformats.org/officeDocument/2006/relationships/image"/><Relationship Id="rId2" Target="../notesSlides/notesSlide4.xml" Type="http://schemas.openxmlformats.org/officeDocument/2006/relationships/notesSlide"/><Relationship Id="rId1" Target="../slideLayouts/slideLayout1.xml" Type="http://schemas.openxmlformats.org/officeDocument/2006/relationships/slideLayout"/></Relationships>
</file>

<file path=ppt/slides/_rels/slide5.xml.rels><?xml version="1.0" encoding="UTF-8" standalone="yes"?><Relationships xmlns="http://schemas.openxmlformats.org/package/2006/relationships"><Relationship Id="rId5" Target="../media/image2.png" Type="http://schemas.openxmlformats.org/officeDocument/2006/relationships/image"/><Relationship Id="rId4" Target="../media/image9.png" Type="http://schemas.openxmlformats.org/officeDocument/2006/relationships/image"/><Relationship Id="rId3" Target="../media/image8.jpg" Type="http://schemas.openxmlformats.org/officeDocument/2006/relationships/image"/><Relationship Id="rId2" Target="../notesSlides/notesSlide5.xml" Type="http://schemas.openxmlformats.org/officeDocument/2006/relationships/notesSlide"/><Relationship Id="rId1" Target="../slideLayouts/slideLayout1.xml" Type="http://schemas.openxmlformats.org/officeDocument/2006/relationships/slideLayout"/></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52245"/>
        </a:solidFill>
      </p:bgPr>
    </p:bg>
    <p:spTree>
      <p:nvGrpSpPr>
        <p:cNvPr id="53"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0" l="0" r="0" t="0"/>
          <a:stretch/>
        </p:blipFill>
        <p:spPr>
          <a:xfrm>
            <a:off x="0" y="0"/>
            <a:ext cx="9144003" cy="5143501"/>
          </a:xfrm>
          <a:prstGeom prst="rect">
            <a:avLst/>
          </a:prstGeom>
          <a:noFill/>
          <a:ln>
            <a:noFill/>
          </a:ln>
        </p:spPr>
      </p:pic>
      <p:sp>
        <p:nvSpPr>
          <p:cNvPr id="55" name="Google Shape;55;p13"/>
          <p:cNvSpPr txBox="1"/>
          <p:nvPr/>
        </p:nvSpPr>
        <p:spPr>
          <a:xfrm>
            <a:off x="914400" y="2974150"/>
            <a:ext cx="2610000" cy="724200"/>
          </a:xfrm>
          <a:prstGeom prst="rect">
            <a:avLst/>
          </a:prstGeom>
          <a:solidFill>
            <a:srgbClr val="EEE46A"/>
          </a:solidFill>
          <a:ln>
            <a:noFill/>
          </a:ln>
        </p:spPr>
        <p:txBody>
          <a:bodyPr anchor="ctr" anchorCtr="0" bIns="91425" lIns="91425" numCol="1" rIns="91425" spcFirstLastPara="1" tIns="91425" wrap="square">
            <a:noAutofit/>
          </a:bodyPr>
          <a:lstStyle/>
          <a:p>
            <a:pPr algn="ctr" indent="0" lvl="0" marL="0" rtl="0">
              <a:spcBef>
                <a:spcPts val="0"/>
              </a:spcBef>
              <a:spcAft>
                <a:spcPts val="0"/>
              </a:spcAft>
              <a:buNone/>
            </a:pPr>
            <a:r>
              <a:rPr altLang="en" lang="en" sz="3200">
                <a:solidFill>
                  <a:srgbClr val="152245"/>
                </a:solidFill>
                <a:latin typeface="Montserrat"/>
                <a:ea typeface="Montserrat"/>
                <a:cs typeface="Montserrat"/>
                <a:sym typeface="Montserrat"/>
              </a:rPr>
              <a:t>TUTAMEN</a:t>
            </a:r>
            <a:endParaRPr sz="3200">
              <a:solidFill>
                <a:srgbClr val="152245"/>
              </a:solidFill>
              <a:latin typeface="Montserrat"/>
              <a:ea typeface="Montserrat"/>
              <a:cs typeface="Montserrat"/>
              <a:sym typeface="Montserrat"/>
            </a:endParaRPr>
          </a:p>
        </p:txBody>
      </p:sp>
      <p:sp>
        <p:nvSpPr>
          <p:cNvPr id="56" name="Google Shape;56;p13"/>
          <p:cNvSpPr txBox="1"/>
          <p:nvPr/>
        </p:nvSpPr>
        <p:spPr>
          <a:xfrm>
            <a:off x="2352675" y="3698350"/>
            <a:ext cx="3376800" cy="507900"/>
          </a:xfrm>
          <a:prstGeom prst="rect">
            <a:avLst/>
          </a:prstGeom>
          <a:solidFill>
            <a:srgbClr val="FFFFFF"/>
          </a:solidFill>
          <a:ln>
            <a:noFill/>
          </a:ln>
        </p:spPr>
        <p:txBody>
          <a:bodyPr anchor="ctr" anchorCtr="0" bIns="91425" lIns="91425" numCol="1" rIns="91425" spcFirstLastPara="1" tIns="91425" wrap="square">
            <a:spAutoFit/>
          </a:bodyPr>
          <a:lstStyle/>
          <a:p>
            <a:pPr algn="ctr" indent="0" lvl="0" marL="0" rtl="0">
              <a:spcBef>
                <a:spcPts val="0"/>
              </a:spcBef>
              <a:spcAft>
                <a:spcPts val="0"/>
              </a:spcAft>
              <a:buNone/>
            </a:pPr>
            <a:r>
              <a:rPr altLang="en" lang="en" sz="2100">
                <a:solidFill>
                  <a:srgbClr val="152245"/>
                </a:solidFill>
                <a:latin typeface="Montserrat Light"/>
                <a:ea typeface="Montserrat Light"/>
                <a:cs typeface="Montserrat Light"/>
                <a:sym typeface="Montserrat Light"/>
              </a:rPr>
              <a:t>Die Casting Capabilities</a:t>
            </a:r>
            <a:endParaRPr sz="2100">
              <a:solidFill>
                <a:srgbClr val="152245"/>
              </a:solidFill>
              <a:latin typeface="Montserrat Light"/>
              <a:ea typeface="Montserrat Light"/>
              <a:cs typeface="Montserrat Light"/>
              <a:sym typeface="Montserrat Light"/>
            </a:endParaRPr>
          </a:p>
        </p:txBody>
      </p:sp>
      <p:pic>
        <p:nvPicPr>
          <p:cNvPr id="57" name="Google Shape;57;p13"/>
          <p:cNvPicPr preferRelativeResize="0"/>
          <p:nvPr/>
        </p:nvPicPr>
        <p:blipFill>
          <a:blip r:embed="rId4">
            <a:alphaModFix/>
          </a:blip>
          <a:stretch>
            <a:fillRect/>
          </a:stretch>
        </p:blipFill>
        <p:spPr>
          <a:xfrm>
            <a:off x="2896199" y="1754187"/>
            <a:ext cx="1265250" cy="1460349"/>
          </a:xfrm>
          <a:prstGeom prst="rect">
            <a:avLst/>
          </a:prstGeom>
          <a:noFill/>
          <a:ln>
            <a:noFill/>
          </a:ln>
        </p:spPr>
      </p:pic>
      <p:pic>
        <p:nvPicPr>
          <p:cNvPr id="58" name="Google Shape;58;p13"/>
          <p:cNvPicPr preferRelativeResize="0"/>
          <p:nvPr/>
        </p:nvPicPr>
        <p:blipFill>
          <a:blip r:embed="rId5">
            <a:alphaModFix/>
          </a:blip>
          <a:stretch>
            <a:fillRect/>
          </a:stretch>
        </p:blipFill>
        <p:spPr>
          <a:xfrm>
            <a:off x="6292225" y="889928"/>
            <a:ext cx="1975307" cy="5079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2" name="Shape 62"/>
        <p:cNvGrpSpPr/>
        <p:nvPr/>
      </p:nvGrpSpPr>
      <p:grpSpPr>
        <a:xfrm>
          <a:off x="0" y="0"/>
          <a:ext cx="0" cy="0"/>
          <a:chOff x="0" y="0"/>
          <a:chExt cx="0" cy="0"/>
        </a:xfrm>
      </p:grpSpPr>
      <p:pic>
        <p:nvPicPr>
          <p:cNvPr id="63" name="Google Shape;63;p14"/>
          <p:cNvPicPr preferRelativeResize="0"/>
          <p:nvPr/>
        </p:nvPicPr>
        <p:blipFill rotWithShape="1">
          <a:blip r:embed="rId3">
            <a:alphaModFix/>
          </a:blip>
          <a:srcRect b="16878" l="0" r="0" t="16878"/>
          <a:stretch/>
        </p:blipFill>
        <p:spPr>
          <a:xfrm>
            <a:off x="3980399" y="0"/>
            <a:ext cx="5163600" cy="5143500"/>
          </a:xfrm>
          <a:prstGeom prst="rect">
            <a:avLst/>
          </a:prstGeom>
          <a:noFill/>
          <a:ln>
            <a:noFill/>
          </a:ln>
        </p:spPr>
      </p:pic>
      <p:sp>
        <p:nvSpPr>
          <p:cNvPr id="64" name="Google Shape;64;p14"/>
          <p:cNvSpPr/>
          <p:nvPr/>
        </p:nvSpPr>
        <p:spPr>
          <a:xfrm rot="-5400000">
            <a:off x="-460950" y="460950"/>
            <a:ext cx="5143500" cy="4221600"/>
          </a:xfrm>
          <a:prstGeom prst="wedgeRectCallout">
            <a:avLst>
              <a:gd fmla="val -20833" name="adj1"/>
              <a:gd fmla="val 62500" name="adj2"/>
            </a:avLst>
          </a:prstGeom>
          <a:solidFill>
            <a:srgbClr val="152245"/>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r>
              <a:t/>
            </a:r>
            <a:endParaRPr/>
          </a:p>
        </p:txBody>
      </p:sp>
      <p:grpSp>
        <p:nvGrpSpPr>
          <p:cNvPr id="65" name="Google Shape;65;p14"/>
          <p:cNvGrpSpPr/>
          <p:nvPr/>
        </p:nvGrpSpPr>
        <p:grpSpPr>
          <a:xfrm>
            <a:off x="381031" y="973500"/>
            <a:ext cx="3539237" cy="2820900"/>
            <a:chOff x="733425" y="1659300"/>
            <a:chExt cx="3286200" cy="2820900"/>
          </a:xfrm>
        </p:grpSpPr>
        <p:sp>
          <p:nvSpPr>
            <p:cNvPr id="66" name="Google Shape;66;p14"/>
            <p:cNvSpPr txBox="1"/>
            <p:nvPr/>
          </p:nvSpPr>
          <p:spPr>
            <a:xfrm>
              <a:off x="733425" y="1802100"/>
              <a:ext cx="3286200" cy="2678100"/>
            </a:xfrm>
            <a:prstGeom prst="rect">
              <a:avLst/>
            </a:prstGeom>
            <a:noFill/>
            <a:ln>
              <a:noFill/>
            </a:ln>
          </p:spPr>
          <p:txBody>
            <a:bodyPr anchor="t" anchorCtr="0" bIns="91425" lIns="91425" numCol="1" rIns="91425" spcFirstLastPara="1" tIns="91425" wrap="square">
              <a:spAutoFit/>
            </a:bodyPr>
            <a:lstStyle/>
            <a:p>
              <a:pPr algn="l" indent="0" lvl="0" marL="0" rtl="0">
                <a:spcBef>
                  <a:spcPts val="0"/>
                </a:spcBef>
                <a:spcAft>
                  <a:spcPts val="0"/>
                </a:spcAft>
                <a:buNone/>
              </a:pPr>
              <a:r>
                <a:rPr altLang="en" lang="en" sz="1800">
                  <a:solidFill>
                    <a:srgbClr val="FFFFFF"/>
                  </a:solidFill>
                  <a:latin typeface="Montserrat Thin"/>
                  <a:ea typeface="Montserrat Thin"/>
                  <a:cs typeface="Montserrat Thin"/>
                  <a:sym typeface="Montserrat Thin"/>
                </a:rPr>
                <a:t>In 2019 we established our </a:t>
              </a:r>
              <a:r>
                <a:rPr altLang="en" b="1" lang="en" sz="1800">
                  <a:solidFill>
                    <a:srgbClr val="FFFFFF"/>
                  </a:solidFill>
                  <a:latin typeface="Montserrat"/>
                  <a:ea typeface="Montserrat"/>
                  <a:cs typeface="Montserrat"/>
                  <a:sym typeface="Montserrat"/>
                </a:rPr>
                <a:t>Die casting</a:t>
              </a:r>
              <a:r>
                <a:rPr altLang="en" lang="en" sz="1800">
                  <a:solidFill>
                    <a:srgbClr val="FFFFFF"/>
                  </a:solidFill>
                  <a:latin typeface="Montserrat Thin"/>
                  <a:ea typeface="Montserrat Thin"/>
                  <a:cs typeface="Montserrat Thin"/>
                  <a:sym typeface="Montserrat Thin"/>
                </a:rPr>
                <a:t> facility. With the ability to design and build molds in house, an automated line, and our large machine shop connected we are able to be competitive and effective at high volume complex parts</a:t>
              </a:r>
              <a:endParaRPr sz="1800">
                <a:solidFill>
                  <a:srgbClr val="FFFFFF"/>
                </a:solidFill>
                <a:latin typeface="Montserrat Thin"/>
                <a:ea typeface="Montserrat Thin"/>
                <a:cs typeface="Montserrat Thin"/>
                <a:sym typeface="Montserrat Thin"/>
              </a:endParaRPr>
            </a:p>
          </p:txBody>
        </p:sp>
        <p:sp>
          <p:nvSpPr>
            <p:cNvPr id="67" name="Google Shape;67;p14"/>
            <p:cNvSpPr/>
            <p:nvPr/>
          </p:nvSpPr>
          <p:spPr>
            <a:xfrm>
              <a:off x="819150" y="1659300"/>
              <a:ext cx="1704900" cy="66600"/>
            </a:xfrm>
            <a:prstGeom prst="rect">
              <a:avLst/>
            </a:prstGeom>
            <a:solidFill>
              <a:srgbClr val="EEE46A"/>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r>
                <a:t/>
              </a:r>
              <a:endParaRPr/>
            </a:p>
          </p:txBody>
        </p:sp>
      </p:grpSp>
      <p:pic>
        <p:nvPicPr>
          <p:cNvPr id="68" name="Google Shape;68;p14"/>
          <p:cNvPicPr preferRelativeResize="0"/>
          <p:nvPr/>
        </p:nvPicPr>
        <p:blipFill>
          <a:blip r:embed="rId4">
            <a:alphaModFix amt="11000"/>
          </a:blip>
          <a:stretch>
            <a:fillRect/>
          </a:stretch>
        </p:blipFill>
        <p:spPr>
          <a:xfrm>
            <a:off x="942625" y="2327652"/>
            <a:ext cx="2660375" cy="2335800"/>
          </a:xfrm>
          <a:prstGeom prst="rect">
            <a:avLst/>
          </a:prstGeom>
          <a:noFill/>
          <a:ln>
            <a:noFill/>
          </a:ln>
        </p:spPr>
      </p:pic>
      <p:grpSp>
        <p:nvGrpSpPr>
          <p:cNvPr id="69" name="Google Shape;69;p14"/>
          <p:cNvGrpSpPr/>
          <p:nvPr/>
        </p:nvGrpSpPr>
        <p:grpSpPr>
          <a:xfrm>
            <a:off x="457200" y="4347100"/>
            <a:ext cx="2761775" cy="323100"/>
            <a:chOff x="457200" y="4347100"/>
            <a:chExt cx="2761775" cy="323100"/>
          </a:xfrm>
        </p:grpSpPr>
        <p:pic>
          <p:nvPicPr>
            <p:cNvPr id="70" name="Google Shape;70;p14"/>
            <p:cNvPicPr preferRelativeResize="0"/>
            <p:nvPr/>
          </p:nvPicPr>
          <p:blipFill>
            <a:blip r:embed="rId5">
              <a:alphaModFix/>
            </a:blip>
            <a:stretch>
              <a:fillRect/>
            </a:stretch>
          </p:blipFill>
          <p:spPr>
            <a:xfrm>
              <a:off x="457200" y="4353844"/>
              <a:ext cx="352425" cy="309601"/>
            </a:xfrm>
            <a:prstGeom prst="rect">
              <a:avLst/>
            </a:prstGeom>
            <a:noFill/>
            <a:ln>
              <a:noFill/>
            </a:ln>
          </p:spPr>
        </p:pic>
        <p:sp>
          <p:nvSpPr>
            <p:cNvPr id="71" name="Google Shape;71;p14"/>
            <p:cNvSpPr txBox="1"/>
            <p:nvPr/>
          </p:nvSpPr>
          <p:spPr>
            <a:xfrm>
              <a:off x="918875" y="4347100"/>
              <a:ext cx="2300100" cy="323100"/>
            </a:xfrm>
            <a:prstGeom prst="rect">
              <a:avLst/>
            </a:prstGeom>
            <a:noFill/>
            <a:ln>
              <a:noFill/>
            </a:ln>
          </p:spPr>
          <p:txBody>
            <a:bodyPr anchor="t" anchorCtr="0" bIns="91425" lIns="91425" numCol="1" rIns="91425" spcFirstLastPara="1" tIns="91425" wrap="square">
              <a:spAutoFit/>
            </a:bodyPr>
            <a:lstStyle/>
            <a:p>
              <a:pPr algn="l" indent="0" lvl="0" marL="0" rtl="0">
                <a:spcBef>
                  <a:spcPts val="0"/>
                </a:spcBef>
                <a:spcAft>
                  <a:spcPts val="0"/>
                </a:spcAft>
                <a:buNone/>
              </a:pPr>
              <a:r>
                <a:rPr altLang="en" lang="en" sz="900">
                  <a:solidFill>
                    <a:srgbClr val="FFFFFF"/>
                  </a:solidFill>
                  <a:latin typeface="Montserrat Thin"/>
                  <a:ea typeface="Montserrat Thin"/>
                  <a:cs typeface="Montserrat Thin"/>
                  <a:sym typeface="Montserrat Thin"/>
                </a:rPr>
                <a:t>TUTAMEN 2021 Corporate Overview</a:t>
              </a:r>
              <a:endParaRPr sz="900">
                <a:solidFill>
                  <a:srgbClr val="FFFFFF"/>
                </a:solidFill>
                <a:latin typeface="Montserrat Thin"/>
                <a:ea typeface="Montserrat Thin"/>
                <a:cs typeface="Montserrat Thin"/>
                <a:sym typeface="Montserrat Thin"/>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5" name="Shape 75"/>
        <p:cNvGrpSpPr/>
        <p:nvPr/>
      </p:nvGrpSpPr>
      <p:grpSpPr>
        <a:xfrm>
          <a:off x="0" y="0"/>
          <a:ext cx="0" cy="0"/>
          <a:chOff x="0" y="0"/>
          <a:chExt cx="0" cy="0"/>
        </a:xfrm>
      </p:grpSpPr>
      <p:pic>
        <p:nvPicPr>
          <p:cNvPr id="76" name="Google Shape;76;p15"/>
          <p:cNvPicPr preferRelativeResize="0"/>
          <p:nvPr/>
        </p:nvPicPr>
        <p:blipFill rotWithShape="1">
          <a:blip r:embed="rId3">
            <a:alphaModFix/>
          </a:blip>
          <a:srcRect b="0" l="12355" r="12348" t="0"/>
          <a:stretch/>
        </p:blipFill>
        <p:spPr>
          <a:xfrm>
            <a:off x="-1" y="0"/>
            <a:ext cx="5163600" cy="5143500"/>
          </a:xfrm>
          <a:prstGeom prst="rect">
            <a:avLst/>
          </a:prstGeom>
          <a:noFill/>
          <a:ln>
            <a:noFill/>
          </a:ln>
        </p:spPr>
      </p:pic>
      <p:sp>
        <p:nvSpPr>
          <p:cNvPr id="77" name="Google Shape;77;p15"/>
          <p:cNvSpPr/>
          <p:nvPr/>
        </p:nvSpPr>
        <p:spPr>
          <a:xfrm flipH="1" rot="5400000">
            <a:off x="4291050" y="290550"/>
            <a:ext cx="5143500" cy="4562400"/>
          </a:xfrm>
          <a:prstGeom prst="wedgeRectCallout">
            <a:avLst>
              <a:gd fmla="val -20833" name="adj1"/>
              <a:gd fmla="val 62500" name="adj2"/>
            </a:avLst>
          </a:prstGeom>
          <a:solidFill>
            <a:srgbClr val="152245"/>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r>
              <a:t/>
            </a:r>
            <a:endParaRPr/>
          </a:p>
        </p:txBody>
      </p:sp>
      <p:pic>
        <p:nvPicPr>
          <p:cNvPr id="78" name="Google Shape;78;p15"/>
          <p:cNvPicPr preferRelativeResize="0"/>
          <p:nvPr/>
        </p:nvPicPr>
        <p:blipFill>
          <a:blip r:embed="rId4">
            <a:alphaModFix amt="11000"/>
          </a:blip>
          <a:stretch>
            <a:fillRect/>
          </a:stretch>
        </p:blipFill>
        <p:spPr>
          <a:xfrm>
            <a:off x="4878475" y="2327652"/>
            <a:ext cx="2660375" cy="2335800"/>
          </a:xfrm>
          <a:prstGeom prst="rect">
            <a:avLst/>
          </a:prstGeom>
          <a:noFill/>
          <a:ln>
            <a:noFill/>
          </a:ln>
        </p:spPr>
      </p:pic>
      <p:grpSp>
        <p:nvGrpSpPr>
          <p:cNvPr id="79" name="Google Shape;79;p15"/>
          <p:cNvGrpSpPr/>
          <p:nvPr/>
        </p:nvGrpSpPr>
        <p:grpSpPr>
          <a:xfrm>
            <a:off x="5079347" y="1037725"/>
            <a:ext cx="3165596" cy="2775000"/>
            <a:chOff x="733425" y="1659300"/>
            <a:chExt cx="3286200" cy="2775000"/>
          </a:xfrm>
        </p:grpSpPr>
        <p:sp>
          <p:nvSpPr>
            <p:cNvPr id="80" name="Google Shape;80;p15"/>
            <p:cNvSpPr txBox="1"/>
            <p:nvPr/>
          </p:nvSpPr>
          <p:spPr>
            <a:xfrm>
              <a:off x="733425" y="1802100"/>
              <a:ext cx="3286200" cy="2632200"/>
            </a:xfrm>
            <a:prstGeom prst="rect">
              <a:avLst/>
            </a:prstGeom>
            <a:noFill/>
            <a:ln>
              <a:noFill/>
            </a:ln>
          </p:spPr>
          <p:txBody>
            <a:bodyPr anchor="t" anchorCtr="0" bIns="91425" lIns="91425" numCol="1" rIns="91425" spcFirstLastPara="1" tIns="91425" wrap="square">
              <a:spAutoFit/>
            </a:bodyPr>
            <a:lstStyle/>
            <a:p>
              <a:pPr algn="l" indent="0" lvl="0" marL="0" rtl="0">
                <a:spcBef>
                  <a:spcPts val="0"/>
                </a:spcBef>
                <a:spcAft>
                  <a:spcPts val="0"/>
                </a:spcAft>
                <a:buNone/>
              </a:pPr>
              <a:r>
                <a:rPr altLang="en" lang="en" sz="2000">
                  <a:solidFill>
                    <a:srgbClr val="FFFFFF"/>
                  </a:solidFill>
                  <a:latin typeface="Montserrat Medium"/>
                  <a:ea typeface="Montserrat Medium"/>
                  <a:cs typeface="Montserrat Medium"/>
                  <a:sym typeface="Montserrat Medium"/>
                </a:rPr>
                <a:t>Machines</a:t>
              </a:r>
              <a:br>
                <a:rPr altLang="en" lang="en" sz="2000">
                  <a:solidFill>
                    <a:srgbClr val="FFFFFF"/>
                  </a:solidFill>
                  <a:latin typeface="Montserrat Medium"/>
                  <a:ea typeface="Montserrat Medium"/>
                  <a:cs typeface="Montserrat Medium"/>
                  <a:sym typeface="Montserrat Medium"/>
                </a:rPr>
              </a:br>
              <a:endParaRPr sz="2000">
                <a:solidFill>
                  <a:srgbClr val="FFFFFF"/>
                </a:solidFill>
                <a:latin typeface="Montserrat Medium"/>
                <a:ea typeface="Montserrat Medium"/>
                <a:cs typeface="Montserrat Medium"/>
                <a:sym typeface="Montserrat Medium"/>
              </a:endParaRPr>
            </a:p>
            <a:p>
              <a:pPr algn="l" indent="-336550" lvl="0" marL="457200" rtl="0">
                <a:spcBef>
                  <a:spcPts val="0"/>
                </a:spcBef>
                <a:spcAft>
                  <a:spcPts val="0"/>
                </a:spcAft>
                <a:buClr>
                  <a:srgbClr val="FFFFFF"/>
                </a:buClr>
                <a:buSzPts val="1700"/>
                <a:buFont typeface="Montserrat Thin"/>
                <a:buChar char="●"/>
              </a:pPr>
              <a:r>
                <a:rPr altLang="en" b="1" lang="en" sz="1700">
                  <a:solidFill>
                    <a:srgbClr val="FFFFFF"/>
                  </a:solidFill>
                  <a:latin typeface="Montserrat"/>
                  <a:ea typeface="Montserrat"/>
                  <a:cs typeface="Montserrat"/>
                  <a:sym typeface="Montserrat"/>
                </a:rPr>
                <a:t>400 ton </a:t>
              </a:r>
              <a:r>
                <a:rPr altLang="en" lang="en" sz="1700">
                  <a:solidFill>
                    <a:srgbClr val="FFFFFF"/>
                  </a:solidFill>
                  <a:latin typeface="Montserrat Thin"/>
                  <a:ea typeface="Montserrat Thin"/>
                  <a:cs typeface="Montserrat Thin"/>
                  <a:sym typeface="Montserrat Thin"/>
                </a:rPr>
                <a:t>with automatic lines</a:t>
              </a:r>
              <a:endParaRPr sz="1700">
                <a:solidFill>
                  <a:srgbClr val="FFFFFF"/>
                </a:solidFill>
                <a:latin typeface="Montserrat Thin"/>
                <a:ea typeface="Montserrat Thin"/>
                <a:cs typeface="Montserrat Thin"/>
                <a:sym typeface="Montserrat Thin"/>
              </a:endParaRPr>
            </a:p>
            <a:p>
              <a:pPr algn="l" indent="-336550" lvl="0" marL="457200" rtl="0">
                <a:spcBef>
                  <a:spcPts val="0"/>
                </a:spcBef>
                <a:spcAft>
                  <a:spcPts val="0"/>
                </a:spcAft>
                <a:buClr>
                  <a:srgbClr val="FFFFFF"/>
                </a:buClr>
                <a:buSzPts val="1700"/>
                <a:buFont typeface="Montserrat Thin"/>
                <a:buChar char="●"/>
              </a:pPr>
              <a:r>
                <a:rPr altLang="en" b="1" lang="en" sz="1700">
                  <a:solidFill>
                    <a:srgbClr val="FFFFFF"/>
                  </a:solidFill>
                  <a:latin typeface="Montserrat"/>
                  <a:ea typeface="Montserrat"/>
                  <a:cs typeface="Montserrat"/>
                  <a:sym typeface="Montserrat"/>
                </a:rPr>
                <a:t>2 x 300 ton</a:t>
              </a:r>
              <a:r>
                <a:rPr altLang="en" lang="en" sz="1700">
                  <a:solidFill>
                    <a:srgbClr val="FFFFFF"/>
                  </a:solidFill>
                  <a:latin typeface="Montserrat Thin"/>
                  <a:ea typeface="Montserrat Thin"/>
                  <a:cs typeface="Montserrat Thin"/>
                  <a:sym typeface="Montserrat Thin"/>
                </a:rPr>
                <a:t> with automatic lines</a:t>
              </a:r>
              <a:endParaRPr sz="1700">
                <a:solidFill>
                  <a:srgbClr val="FFFFFF"/>
                </a:solidFill>
                <a:latin typeface="Montserrat Thin"/>
                <a:ea typeface="Montserrat Thin"/>
                <a:cs typeface="Montserrat Thin"/>
                <a:sym typeface="Montserrat Thin"/>
              </a:endParaRPr>
            </a:p>
            <a:p>
              <a:pPr algn="l" indent="-336550" lvl="0" marL="457200" rtl="0">
                <a:spcBef>
                  <a:spcPts val="0"/>
                </a:spcBef>
                <a:spcAft>
                  <a:spcPts val="0"/>
                </a:spcAft>
                <a:buClr>
                  <a:srgbClr val="FFFFFF"/>
                </a:buClr>
                <a:buSzPts val="1700"/>
                <a:buFont typeface="Montserrat Thin"/>
                <a:buChar char="●"/>
              </a:pPr>
              <a:r>
                <a:rPr altLang="en" b="1" lang="en" sz="1700">
                  <a:solidFill>
                    <a:srgbClr val="FFFFFF"/>
                  </a:solidFill>
                  <a:latin typeface="Montserrat"/>
                  <a:ea typeface="Montserrat"/>
                  <a:cs typeface="Montserrat"/>
                  <a:sym typeface="Montserrat"/>
                </a:rPr>
                <a:t>Additional 400 ton</a:t>
              </a:r>
              <a:r>
                <a:rPr altLang="en" lang="en" sz="1700">
                  <a:solidFill>
                    <a:srgbClr val="FFFFFF"/>
                  </a:solidFill>
                  <a:latin typeface="Montserrat Thin"/>
                  <a:ea typeface="Montserrat Thin"/>
                  <a:cs typeface="Montserrat Thin"/>
                  <a:sym typeface="Montserrat Thin"/>
                </a:rPr>
                <a:t> with automatic lines set for delivery mid 2021</a:t>
              </a:r>
              <a:endParaRPr sz="1700">
                <a:solidFill>
                  <a:srgbClr val="FFFFFF"/>
                </a:solidFill>
                <a:latin typeface="Montserrat Thin"/>
                <a:ea typeface="Montserrat Thin"/>
                <a:cs typeface="Montserrat Thin"/>
                <a:sym typeface="Montserrat Thin"/>
              </a:endParaRPr>
            </a:p>
          </p:txBody>
        </p:sp>
        <p:sp>
          <p:nvSpPr>
            <p:cNvPr id="81" name="Google Shape;81;p15"/>
            <p:cNvSpPr/>
            <p:nvPr/>
          </p:nvSpPr>
          <p:spPr>
            <a:xfrm>
              <a:off x="819150" y="1659300"/>
              <a:ext cx="1704900" cy="66600"/>
            </a:xfrm>
            <a:prstGeom prst="rect">
              <a:avLst/>
            </a:prstGeom>
            <a:solidFill>
              <a:srgbClr val="EEE46A"/>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r>
                <a:t/>
              </a:r>
              <a:endParaRPr/>
            </a:p>
          </p:txBody>
        </p:sp>
      </p:grpSp>
      <p:grpSp>
        <p:nvGrpSpPr>
          <p:cNvPr id="82" name="Google Shape;82;p15"/>
          <p:cNvGrpSpPr/>
          <p:nvPr/>
        </p:nvGrpSpPr>
        <p:grpSpPr>
          <a:xfrm>
            <a:off x="6176609" y="4347100"/>
            <a:ext cx="2761775" cy="323100"/>
            <a:chOff x="457200" y="4347100"/>
            <a:chExt cx="2761775" cy="323100"/>
          </a:xfrm>
        </p:grpSpPr>
        <p:pic>
          <p:nvPicPr>
            <p:cNvPr id="83" name="Google Shape;83;p15"/>
            <p:cNvPicPr preferRelativeResize="0"/>
            <p:nvPr/>
          </p:nvPicPr>
          <p:blipFill>
            <a:blip r:embed="rId5">
              <a:alphaModFix/>
            </a:blip>
            <a:stretch>
              <a:fillRect/>
            </a:stretch>
          </p:blipFill>
          <p:spPr>
            <a:xfrm>
              <a:off x="457200" y="4353844"/>
              <a:ext cx="352425" cy="309601"/>
            </a:xfrm>
            <a:prstGeom prst="rect">
              <a:avLst/>
            </a:prstGeom>
            <a:noFill/>
            <a:ln>
              <a:noFill/>
            </a:ln>
          </p:spPr>
        </p:pic>
        <p:sp>
          <p:nvSpPr>
            <p:cNvPr id="84" name="Google Shape;84;p15"/>
            <p:cNvSpPr txBox="1"/>
            <p:nvPr/>
          </p:nvSpPr>
          <p:spPr>
            <a:xfrm>
              <a:off x="918875" y="4347100"/>
              <a:ext cx="2300100" cy="323100"/>
            </a:xfrm>
            <a:prstGeom prst="rect">
              <a:avLst/>
            </a:prstGeom>
            <a:noFill/>
            <a:ln>
              <a:noFill/>
            </a:ln>
          </p:spPr>
          <p:txBody>
            <a:bodyPr anchor="t" anchorCtr="0" bIns="91425" lIns="91425" numCol="1" rIns="91425" spcFirstLastPara="1" tIns="91425" wrap="square">
              <a:spAutoFit/>
            </a:bodyPr>
            <a:lstStyle/>
            <a:p>
              <a:pPr algn="l" indent="0" lvl="0" marL="0" rtl="0">
                <a:spcBef>
                  <a:spcPts val="0"/>
                </a:spcBef>
                <a:spcAft>
                  <a:spcPts val="0"/>
                </a:spcAft>
                <a:buNone/>
              </a:pPr>
              <a:r>
                <a:rPr altLang="en" lang="en" sz="900">
                  <a:solidFill>
                    <a:srgbClr val="FFFFFF"/>
                  </a:solidFill>
                  <a:latin typeface="Montserrat Thin"/>
                  <a:ea typeface="Montserrat Thin"/>
                  <a:cs typeface="Montserrat Thin"/>
                  <a:sym typeface="Montserrat Thin"/>
                </a:rPr>
                <a:t>TUTAMEN 2021 Corporate Overview</a:t>
              </a:r>
              <a:endParaRPr sz="900">
                <a:solidFill>
                  <a:srgbClr val="FFFFFF"/>
                </a:solidFill>
                <a:latin typeface="Montserrat Thin"/>
                <a:ea typeface="Montserrat Thin"/>
                <a:cs typeface="Montserrat Thin"/>
                <a:sym typeface="Montserrat Thin"/>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8" name="Shape 88"/>
        <p:cNvGrpSpPr/>
        <p:nvPr/>
      </p:nvGrpSpPr>
      <p:grpSpPr>
        <a:xfrm>
          <a:off x="0" y="0"/>
          <a:ext cx="0" cy="0"/>
          <a:chOff x="0" y="0"/>
          <a:chExt cx="0" cy="0"/>
        </a:xfrm>
      </p:grpSpPr>
      <p:pic>
        <p:nvPicPr>
          <p:cNvPr id="89" name="Google Shape;89;p16"/>
          <p:cNvPicPr preferRelativeResize="0"/>
          <p:nvPr/>
        </p:nvPicPr>
        <p:blipFill rotWithShape="1">
          <a:blip r:embed="rId3">
            <a:alphaModFix/>
          </a:blip>
          <a:srcRect b="0" l="16547" r="16540" t="0"/>
          <a:stretch/>
        </p:blipFill>
        <p:spPr>
          <a:xfrm>
            <a:off x="3980399" y="0"/>
            <a:ext cx="5163602" cy="5143501"/>
          </a:xfrm>
          <a:prstGeom prst="rect">
            <a:avLst/>
          </a:prstGeom>
          <a:noFill/>
          <a:ln>
            <a:noFill/>
          </a:ln>
        </p:spPr>
      </p:pic>
      <p:sp>
        <p:nvSpPr>
          <p:cNvPr id="90" name="Google Shape;90;p16"/>
          <p:cNvSpPr/>
          <p:nvPr/>
        </p:nvSpPr>
        <p:spPr>
          <a:xfrm rot="-5400000">
            <a:off x="-460950" y="460950"/>
            <a:ext cx="5143500" cy="4221600"/>
          </a:xfrm>
          <a:prstGeom prst="wedgeRectCallout">
            <a:avLst>
              <a:gd fmla="val -20833" name="adj1"/>
              <a:gd fmla="val 62500" name="adj2"/>
            </a:avLst>
          </a:prstGeom>
          <a:solidFill>
            <a:srgbClr val="152245"/>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r>
              <a:t/>
            </a:r>
            <a:endParaRPr/>
          </a:p>
        </p:txBody>
      </p:sp>
      <p:grpSp>
        <p:nvGrpSpPr>
          <p:cNvPr id="91" name="Google Shape;91;p16"/>
          <p:cNvGrpSpPr/>
          <p:nvPr/>
        </p:nvGrpSpPr>
        <p:grpSpPr>
          <a:xfrm>
            <a:off x="381020" y="585800"/>
            <a:ext cx="3659512" cy="3529200"/>
            <a:chOff x="733425" y="1659300"/>
            <a:chExt cx="3286200" cy="3529200"/>
          </a:xfrm>
        </p:grpSpPr>
        <p:sp>
          <p:nvSpPr>
            <p:cNvPr id="92" name="Google Shape;92;p16"/>
            <p:cNvSpPr txBox="1"/>
            <p:nvPr/>
          </p:nvSpPr>
          <p:spPr>
            <a:xfrm>
              <a:off x="733425" y="1802100"/>
              <a:ext cx="3286200" cy="3386400"/>
            </a:xfrm>
            <a:prstGeom prst="rect">
              <a:avLst/>
            </a:prstGeom>
            <a:noFill/>
            <a:ln>
              <a:noFill/>
            </a:ln>
          </p:spPr>
          <p:txBody>
            <a:bodyPr anchor="t" anchorCtr="0" bIns="91425" lIns="91425" numCol="1" rIns="91425" spcFirstLastPara="1" tIns="91425" wrap="square">
              <a:spAutoFit/>
            </a:bodyPr>
            <a:lstStyle/>
            <a:p>
              <a:pPr algn="l" indent="0" lvl="0" marL="0" rtl="0">
                <a:spcBef>
                  <a:spcPts val="0"/>
                </a:spcBef>
                <a:spcAft>
                  <a:spcPts val="0"/>
                </a:spcAft>
                <a:buNone/>
              </a:pPr>
              <a:r>
                <a:rPr altLang="en" b="1" lang="en" sz="1600">
                  <a:solidFill>
                    <a:srgbClr val="FFFFFF"/>
                  </a:solidFill>
                  <a:latin typeface="Montserrat"/>
                  <a:ea typeface="Montserrat"/>
                  <a:cs typeface="Montserrat"/>
                  <a:sym typeface="Montserrat"/>
                </a:rPr>
                <a:t>Tooling</a:t>
              </a:r>
              <a:endParaRPr b="1" sz="1600">
                <a:solidFill>
                  <a:srgbClr val="FFFFFF"/>
                </a:solidFill>
                <a:latin typeface="Montserrat"/>
                <a:ea typeface="Montserrat"/>
                <a:cs typeface="Montserrat"/>
                <a:sym typeface="Montserrat"/>
              </a:endParaRPr>
            </a:p>
            <a:p>
              <a:pPr algn="l" indent="0" lvl="0" marL="0" rtl="0">
                <a:spcBef>
                  <a:spcPts val="0"/>
                </a:spcBef>
                <a:spcAft>
                  <a:spcPts val="0"/>
                </a:spcAft>
                <a:buNone/>
              </a:pPr>
              <a:r>
                <a:t/>
              </a:r>
              <a:endParaRPr sz="1600">
                <a:solidFill>
                  <a:srgbClr val="FFFFFF"/>
                </a:solidFill>
                <a:latin typeface="Montserrat Thin"/>
                <a:ea typeface="Montserrat Thin"/>
                <a:cs typeface="Montserrat Thin"/>
                <a:sym typeface="Montserrat Thin"/>
              </a:endParaRPr>
            </a:p>
            <a:p>
              <a:pPr algn="l" indent="-330200" lvl="0" marL="457200" rtl="0">
                <a:spcBef>
                  <a:spcPts val="0"/>
                </a:spcBef>
                <a:spcAft>
                  <a:spcPts val="0"/>
                </a:spcAft>
                <a:buClr>
                  <a:srgbClr val="FFFFFF"/>
                </a:buClr>
                <a:buSzPts val="1600"/>
                <a:buFont typeface="Montserrat Thin"/>
                <a:buChar char="●"/>
              </a:pPr>
              <a:r>
                <a:rPr altLang="en" lang="en" sz="1600">
                  <a:solidFill>
                    <a:srgbClr val="FFFFFF"/>
                  </a:solidFill>
                  <a:latin typeface="Montserrat Thin"/>
                  <a:ea typeface="Montserrat Thin"/>
                  <a:cs typeface="Montserrat Thin"/>
                  <a:sym typeface="Montserrat Thin"/>
                </a:rPr>
                <a:t>Tooling design engineers and an expert team of tooling "Shifus" (Masters)</a:t>
              </a:r>
              <a:endParaRPr sz="1600">
                <a:solidFill>
                  <a:srgbClr val="FFFFFF"/>
                </a:solidFill>
                <a:latin typeface="Montserrat Thin"/>
                <a:ea typeface="Montserrat Thin"/>
                <a:cs typeface="Montserrat Thin"/>
                <a:sym typeface="Montserrat Thin"/>
              </a:endParaRPr>
            </a:p>
            <a:p>
              <a:pPr algn="l" indent="-330200" lvl="0" marL="457200" rtl="0">
                <a:spcBef>
                  <a:spcPts val="0"/>
                </a:spcBef>
                <a:spcAft>
                  <a:spcPts val="0"/>
                </a:spcAft>
                <a:buClr>
                  <a:srgbClr val="FFFFFF"/>
                </a:buClr>
                <a:buSzPts val="1600"/>
                <a:buFont typeface="Montserrat Thin"/>
                <a:buChar char="●"/>
              </a:pPr>
              <a:r>
                <a:rPr altLang="en" lang="en" sz="1600">
                  <a:solidFill>
                    <a:srgbClr val="FFFFFF"/>
                  </a:solidFill>
                  <a:latin typeface="Montserrat Thin"/>
                  <a:ea typeface="Montserrat Thin"/>
                  <a:cs typeface="Montserrat Thin"/>
                  <a:sym typeface="Montserrat Thin"/>
                </a:rPr>
                <a:t>Large tooling shop connected to the machining area for quick turnaround on new tools and modification</a:t>
              </a:r>
              <a:endParaRPr sz="1600">
                <a:solidFill>
                  <a:srgbClr val="FFFFFF"/>
                </a:solidFill>
                <a:latin typeface="Montserrat Thin"/>
                <a:ea typeface="Montserrat Thin"/>
                <a:cs typeface="Montserrat Thin"/>
                <a:sym typeface="Montserrat Thin"/>
              </a:endParaRPr>
            </a:p>
            <a:p>
              <a:pPr algn="l" indent="-330200" lvl="0" marL="457200" rtl="0">
                <a:spcBef>
                  <a:spcPts val="0"/>
                </a:spcBef>
                <a:spcAft>
                  <a:spcPts val="0"/>
                </a:spcAft>
                <a:buClr>
                  <a:srgbClr val="FFFFFF"/>
                </a:buClr>
                <a:buSzPts val="1600"/>
                <a:buFont typeface="Montserrat Thin"/>
                <a:buChar char="●"/>
              </a:pPr>
              <a:r>
                <a:rPr altLang="en" lang="en" sz="1600">
                  <a:solidFill>
                    <a:srgbClr val="FFFFFF"/>
                  </a:solidFill>
                  <a:latin typeface="Montserrat Thin"/>
                  <a:ea typeface="Montserrat Thin"/>
                  <a:cs typeface="Montserrat Thin"/>
                  <a:sym typeface="Montserrat Thin"/>
                </a:rPr>
                <a:t>Create extra key components for all molds to limit downtime in the event of wear or breakage</a:t>
              </a:r>
              <a:endParaRPr sz="1600">
                <a:solidFill>
                  <a:srgbClr val="FFFFFF"/>
                </a:solidFill>
                <a:latin typeface="Montserrat Thin"/>
                <a:ea typeface="Montserrat Thin"/>
                <a:cs typeface="Montserrat Thin"/>
                <a:sym typeface="Montserrat Thin"/>
              </a:endParaRPr>
            </a:p>
          </p:txBody>
        </p:sp>
        <p:sp>
          <p:nvSpPr>
            <p:cNvPr id="93" name="Google Shape;93;p16"/>
            <p:cNvSpPr/>
            <p:nvPr/>
          </p:nvSpPr>
          <p:spPr>
            <a:xfrm>
              <a:off x="819150" y="1659300"/>
              <a:ext cx="1704900" cy="66600"/>
            </a:xfrm>
            <a:prstGeom prst="rect">
              <a:avLst/>
            </a:prstGeom>
            <a:solidFill>
              <a:srgbClr val="EEE46A"/>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r>
                <a:t/>
              </a:r>
              <a:endParaRPr/>
            </a:p>
          </p:txBody>
        </p:sp>
      </p:grpSp>
      <p:pic>
        <p:nvPicPr>
          <p:cNvPr id="94" name="Google Shape;94;p16"/>
          <p:cNvPicPr preferRelativeResize="0"/>
          <p:nvPr/>
        </p:nvPicPr>
        <p:blipFill>
          <a:blip r:embed="rId4">
            <a:alphaModFix amt="11000"/>
          </a:blip>
          <a:stretch>
            <a:fillRect/>
          </a:stretch>
        </p:blipFill>
        <p:spPr>
          <a:xfrm>
            <a:off x="942625" y="2327652"/>
            <a:ext cx="2660375" cy="2335800"/>
          </a:xfrm>
          <a:prstGeom prst="rect">
            <a:avLst/>
          </a:prstGeom>
          <a:noFill/>
          <a:ln>
            <a:noFill/>
          </a:ln>
        </p:spPr>
      </p:pic>
      <p:grpSp>
        <p:nvGrpSpPr>
          <p:cNvPr id="95" name="Google Shape;95;p16"/>
          <p:cNvGrpSpPr/>
          <p:nvPr/>
        </p:nvGrpSpPr>
        <p:grpSpPr>
          <a:xfrm>
            <a:off x="457200" y="4347100"/>
            <a:ext cx="2761775" cy="323100"/>
            <a:chOff x="457200" y="4347100"/>
            <a:chExt cx="2761775" cy="323100"/>
          </a:xfrm>
        </p:grpSpPr>
        <p:pic>
          <p:nvPicPr>
            <p:cNvPr id="96" name="Google Shape;96;p16"/>
            <p:cNvPicPr preferRelativeResize="0"/>
            <p:nvPr/>
          </p:nvPicPr>
          <p:blipFill>
            <a:blip r:embed="rId5">
              <a:alphaModFix/>
            </a:blip>
            <a:stretch>
              <a:fillRect/>
            </a:stretch>
          </p:blipFill>
          <p:spPr>
            <a:xfrm>
              <a:off x="457200" y="4353844"/>
              <a:ext cx="352425" cy="309601"/>
            </a:xfrm>
            <a:prstGeom prst="rect">
              <a:avLst/>
            </a:prstGeom>
            <a:noFill/>
            <a:ln>
              <a:noFill/>
            </a:ln>
          </p:spPr>
        </p:pic>
        <p:sp>
          <p:nvSpPr>
            <p:cNvPr id="97" name="Google Shape;97;p16"/>
            <p:cNvSpPr txBox="1"/>
            <p:nvPr/>
          </p:nvSpPr>
          <p:spPr>
            <a:xfrm>
              <a:off x="918875" y="4347100"/>
              <a:ext cx="2300100" cy="323100"/>
            </a:xfrm>
            <a:prstGeom prst="rect">
              <a:avLst/>
            </a:prstGeom>
            <a:noFill/>
            <a:ln>
              <a:noFill/>
            </a:ln>
          </p:spPr>
          <p:txBody>
            <a:bodyPr anchor="t" anchorCtr="0" bIns="91425" lIns="91425" numCol="1" rIns="91425" spcFirstLastPara="1" tIns="91425" wrap="square">
              <a:spAutoFit/>
            </a:bodyPr>
            <a:lstStyle/>
            <a:p>
              <a:pPr algn="l" indent="0" lvl="0" marL="0" rtl="0">
                <a:spcBef>
                  <a:spcPts val="0"/>
                </a:spcBef>
                <a:spcAft>
                  <a:spcPts val="0"/>
                </a:spcAft>
                <a:buNone/>
              </a:pPr>
              <a:r>
                <a:rPr altLang="en" lang="en" sz="900">
                  <a:solidFill>
                    <a:srgbClr val="FFFFFF"/>
                  </a:solidFill>
                  <a:latin typeface="Montserrat Thin"/>
                  <a:ea typeface="Montserrat Thin"/>
                  <a:cs typeface="Montserrat Thin"/>
                  <a:sym typeface="Montserrat Thin"/>
                </a:rPr>
                <a:t>TUTAMEN 2021 Corporate Overview</a:t>
              </a:r>
              <a:endParaRPr sz="900">
                <a:solidFill>
                  <a:srgbClr val="FFFFFF"/>
                </a:solidFill>
                <a:latin typeface="Montserrat Thin"/>
                <a:ea typeface="Montserrat Thin"/>
                <a:cs typeface="Montserrat Thin"/>
                <a:sym typeface="Montserrat Thin"/>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52245"/>
        </a:solidFill>
      </p:bgPr>
    </p:bg>
    <p:spTree>
      <p:nvGrpSpPr>
        <p:cNvPr id="101" name="Shape 101"/>
        <p:cNvGrpSpPr/>
        <p:nvPr/>
      </p:nvGrpSpPr>
      <p:grpSpPr>
        <a:xfrm>
          <a:off x="0" y="0"/>
          <a:ext cx="0" cy="0"/>
          <a:chOff x="0" y="0"/>
          <a:chExt cx="0" cy="0"/>
        </a:xfrm>
      </p:grpSpPr>
      <p:pic>
        <p:nvPicPr>
          <p:cNvPr id="102" name="Google Shape;102;p17"/>
          <p:cNvPicPr preferRelativeResize="0"/>
          <p:nvPr/>
        </p:nvPicPr>
        <p:blipFill rotWithShape="1">
          <a:blip r:embed="rId3">
            <a:alphaModFix/>
          </a:blip>
          <a:srcRect b="0" l="0" r="0" t="0"/>
          <a:stretch/>
        </p:blipFill>
        <p:spPr>
          <a:xfrm>
            <a:off x="0" y="0"/>
            <a:ext cx="9144000" cy="5143500"/>
          </a:xfrm>
          <a:prstGeom prst="rect">
            <a:avLst/>
          </a:prstGeom>
          <a:noFill/>
          <a:ln>
            <a:noFill/>
          </a:ln>
        </p:spPr>
      </p:pic>
      <p:grpSp>
        <p:nvGrpSpPr>
          <p:cNvPr id="103" name="Google Shape;103;p17"/>
          <p:cNvGrpSpPr/>
          <p:nvPr/>
        </p:nvGrpSpPr>
        <p:grpSpPr>
          <a:xfrm>
            <a:off x="457200" y="4347091"/>
            <a:ext cx="2761775" cy="323100"/>
            <a:chOff x="457200" y="4347100"/>
            <a:chExt cx="2761775" cy="323100"/>
          </a:xfrm>
        </p:grpSpPr>
        <p:pic>
          <p:nvPicPr>
            <p:cNvPr id="104" name="Google Shape;104;p17"/>
            <p:cNvPicPr preferRelativeResize="0"/>
            <p:nvPr/>
          </p:nvPicPr>
          <p:blipFill>
            <a:blip r:embed="rId4">
              <a:alphaModFix/>
            </a:blip>
            <a:stretch>
              <a:fillRect/>
            </a:stretch>
          </p:blipFill>
          <p:spPr>
            <a:xfrm>
              <a:off x="457200" y="4353844"/>
              <a:ext cx="352425" cy="309601"/>
            </a:xfrm>
            <a:prstGeom prst="rect">
              <a:avLst/>
            </a:prstGeom>
            <a:noFill/>
            <a:ln>
              <a:noFill/>
            </a:ln>
          </p:spPr>
        </p:pic>
        <p:sp>
          <p:nvSpPr>
            <p:cNvPr id="105" name="Google Shape;105;p17"/>
            <p:cNvSpPr txBox="1"/>
            <p:nvPr/>
          </p:nvSpPr>
          <p:spPr>
            <a:xfrm>
              <a:off x="918875" y="4347100"/>
              <a:ext cx="2300100" cy="323100"/>
            </a:xfrm>
            <a:prstGeom prst="rect">
              <a:avLst/>
            </a:prstGeom>
            <a:noFill/>
            <a:ln>
              <a:noFill/>
            </a:ln>
          </p:spPr>
          <p:txBody>
            <a:bodyPr anchor="t" anchorCtr="0" bIns="91425" lIns="91425" numCol="1" rIns="91425" spcFirstLastPara="1" tIns="91425" wrap="square">
              <a:spAutoFit/>
            </a:bodyPr>
            <a:lstStyle/>
            <a:p>
              <a:pPr algn="l" indent="0" lvl="0" marL="0" rtl="0">
                <a:spcBef>
                  <a:spcPts val="0"/>
                </a:spcBef>
                <a:spcAft>
                  <a:spcPts val="0"/>
                </a:spcAft>
                <a:buNone/>
              </a:pPr>
              <a:r>
                <a:rPr altLang="en" lang="en" sz="900">
                  <a:solidFill>
                    <a:srgbClr val="FFFFFF"/>
                  </a:solidFill>
                  <a:latin typeface="Montserrat Thin"/>
                  <a:ea typeface="Montserrat Thin"/>
                  <a:cs typeface="Montserrat Thin"/>
                  <a:sym typeface="Montserrat Thin"/>
                </a:rPr>
                <a:t>TUTAMEN 2021 Corporate Overview</a:t>
              </a:r>
              <a:endParaRPr sz="900">
                <a:solidFill>
                  <a:srgbClr val="FFFFFF"/>
                </a:solidFill>
                <a:latin typeface="Montserrat Thin"/>
                <a:ea typeface="Montserrat Thin"/>
                <a:cs typeface="Montserrat Thin"/>
                <a:sym typeface="Montserrat Thin"/>
              </a:endParaRPr>
            </a:p>
          </p:txBody>
        </p:sp>
      </p:grpSp>
      <p:pic>
        <p:nvPicPr>
          <p:cNvPr id="106" name="Google Shape;106;p17"/>
          <p:cNvPicPr preferRelativeResize="0"/>
          <p:nvPr/>
        </p:nvPicPr>
        <p:blipFill>
          <a:blip r:embed="rId5">
            <a:alphaModFix amt="11000"/>
          </a:blip>
          <a:stretch>
            <a:fillRect/>
          </a:stretch>
        </p:blipFill>
        <p:spPr>
          <a:xfrm>
            <a:off x="5574200" y="652867"/>
            <a:ext cx="4371050" cy="3837773"/>
          </a:xfrm>
          <a:prstGeom prst="rect">
            <a:avLst/>
          </a:prstGeom>
          <a:noFill/>
          <a:ln>
            <a:noFill/>
          </a:ln>
        </p:spPr>
      </p:pic>
      <p:grpSp>
        <p:nvGrpSpPr>
          <p:cNvPr id="107" name="Google Shape;107;p17"/>
          <p:cNvGrpSpPr/>
          <p:nvPr/>
        </p:nvGrpSpPr>
        <p:grpSpPr>
          <a:xfrm>
            <a:off x="1436391" y="2694670"/>
            <a:ext cx="6271200" cy="820800"/>
            <a:chOff x="1436391" y="413450"/>
            <a:chExt cx="6271200" cy="820800"/>
          </a:xfrm>
        </p:grpSpPr>
        <p:sp>
          <p:nvSpPr>
            <p:cNvPr id="108" name="Google Shape;108;p17"/>
            <p:cNvSpPr txBox="1"/>
            <p:nvPr/>
          </p:nvSpPr>
          <p:spPr>
            <a:xfrm>
              <a:off x="1436391" y="480050"/>
              <a:ext cx="6271200" cy="754200"/>
            </a:xfrm>
            <a:prstGeom prst="rect">
              <a:avLst/>
            </a:prstGeom>
            <a:noFill/>
            <a:ln>
              <a:noFill/>
            </a:ln>
          </p:spPr>
          <p:txBody>
            <a:bodyPr anchor="t" anchorCtr="0" bIns="91425" lIns="91425" numCol="1" rIns="91425" spcFirstLastPara="1" tIns="91425" wrap="square">
              <a:spAutoFit/>
            </a:bodyPr>
            <a:lstStyle/>
            <a:p>
              <a:pPr algn="ctr" indent="0" lvl="0" marL="0" rtl="0">
                <a:spcBef>
                  <a:spcPts val="0"/>
                </a:spcBef>
                <a:spcAft>
                  <a:spcPts val="0"/>
                </a:spcAft>
                <a:buNone/>
              </a:pPr>
              <a:r>
                <a:rPr altLang="en" lang="en" sz="2000">
                  <a:solidFill>
                    <a:srgbClr val="FFFFFF"/>
                  </a:solidFill>
                  <a:latin typeface="Montserrat Medium"/>
                  <a:ea typeface="Montserrat Medium"/>
                  <a:cs typeface="Montserrat Medium"/>
                  <a:sym typeface="Montserrat Medium"/>
                </a:rPr>
                <a:t>THANK YOU!</a:t>
              </a:r>
              <a:endParaRPr sz="2000">
                <a:solidFill>
                  <a:srgbClr val="FFFFFF"/>
                </a:solidFill>
                <a:latin typeface="Montserrat Medium"/>
                <a:ea typeface="Montserrat Medium"/>
                <a:cs typeface="Montserrat Medium"/>
                <a:sym typeface="Montserrat Medium"/>
              </a:endParaRPr>
            </a:p>
            <a:p>
              <a:pPr algn="ctr" indent="0" lvl="0" marL="0" rtl="0">
                <a:spcBef>
                  <a:spcPts val="0"/>
                </a:spcBef>
                <a:spcAft>
                  <a:spcPts val="0"/>
                </a:spcAft>
                <a:buNone/>
              </a:pPr>
              <a:r>
                <a:t/>
              </a:r>
              <a:endParaRPr sz="1700">
                <a:solidFill>
                  <a:srgbClr val="FFFFFF"/>
                </a:solidFill>
                <a:latin typeface="Montserrat Light"/>
                <a:ea typeface="Montserrat Light"/>
                <a:cs typeface="Montserrat Light"/>
                <a:sym typeface="Montserrat Light"/>
              </a:endParaRPr>
            </a:p>
          </p:txBody>
        </p:sp>
        <p:sp>
          <p:nvSpPr>
            <p:cNvPr id="109" name="Google Shape;109;p17"/>
            <p:cNvSpPr/>
            <p:nvPr/>
          </p:nvSpPr>
          <p:spPr>
            <a:xfrm>
              <a:off x="3646808" y="413450"/>
              <a:ext cx="1850400" cy="66600"/>
            </a:xfrm>
            <a:prstGeom prst="rect">
              <a:avLst/>
            </a:prstGeom>
            <a:solidFill>
              <a:srgbClr val="EEE46A"/>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r>
                <a:t/>
              </a:r>
              <a:endParaRPr/>
            </a:p>
          </p:txBody>
        </p:sp>
      </p:grpSp>
      <p:sp>
        <p:nvSpPr>
          <p:cNvPr id="110" name="Google Shape;110;p17"/>
          <p:cNvSpPr txBox="1"/>
          <p:nvPr/>
        </p:nvSpPr>
        <p:spPr>
          <a:xfrm>
            <a:off x="2365950" y="1405670"/>
            <a:ext cx="4412100" cy="985200"/>
          </a:xfrm>
          <a:prstGeom prst="rect">
            <a:avLst/>
          </a:prstGeom>
          <a:noFill/>
          <a:ln>
            <a:noFill/>
          </a:ln>
        </p:spPr>
        <p:txBody>
          <a:bodyPr anchor="t" anchorCtr="0" bIns="91425" lIns="91425" numCol="1" rIns="91425" spcFirstLastPara="1" tIns="91425" wrap="square">
            <a:spAutoFit/>
          </a:bodyPr>
          <a:lstStyle/>
          <a:p>
            <a:pPr algn="ctr" indent="0" lvl="0" marL="0" rtl="0">
              <a:spcBef>
                <a:spcPts val="0"/>
              </a:spcBef>
              <a:spcAft>
                <a:spcPts val="0"/>
              </a:spcAft>
              <a:buNone/>
            </a:pPr>
            <a:r>
              <a:rPr altLang="en" lang="en" sz="2600">
                <a:solidFill>
                  <a:srgbClr val="FFFFFF"/>
                </a:solidFill>
                <a:latin typeface="Montserrat Light"/>
                <a:ea typeface="Montserrat Light"/>
                <a:cs typeface="Montserrat Light"/>
                <a:sym typeface="Montserrat Light"/>
              </a:rPr>
              <a:t>Get in touch</a:t>
            </a:r>
            <a:endParaRPr sz="2600">
              <a:solidFill>
                <a:srgbClr val="FFFFFF"/>
              </a:solidFill>
              <a:latin typeface="Montserrat Light"/>
              <a:ea typeface="Montserrat Light"/>
              <a:cs typeface="Montserrat Light"/>
              <a:sym typeface="Montserrat Light"/>
            </a:endParaRPr>
          </a:p>
          <a:p>
            <a:pPr algn="ctr" indent="0" lvl="0" marL="0" rtl="0">
              <a:spcBef>
                <a:spcPts val="0"/>
              </a:spcBef>
              <a:spcAft>
                <a:spcPts val="0"/>
              </a:spcAft>
              <a:buNone/>
            </a:pPr>
            <a:r>
              <a:rPr altLang="en" lang="en" sz="2600">
                <a:solidFill>
                  <a:srgbClr val="FFFFFF"/>
                </a:solidFill>
                <a:latin typeface="Montserrat Medium"/>
                <a:ea typeface="Montserrat Medium"/>
                <a:cs typeface="Montserrat Medium"/>
                <a:sym typeface="Montserrat Medium"/>
              </a:rPr>
              <a:t>tutamen@tutamen.net</a:t>
            </a:r>
            <a:endParaRPr sz="2300">
              <a:solidFill>
                <a:srgbClr val="FFFFFF"/>
              </a:solidFill>
              <a:latin typeface="Montserrat Light"/>
              <a:ea typeface="Montserrat Light"/>
              <a:cs typeface="Montserrat Light"/>
              <a:sym typeface="Montserrat Light"/>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algn="ctr" cap="flat" cmpd="sng" w="9525">
          <a:solidFill>
            <a:schemeClr val="phClr">
              <a:shade val="95000"/>
              <a:satMod val="105000"/>
            </a:schemeClr>
          </a:solidFill>
          <a:prstDash val="solid"/>
        </a:ln>
        <a:ln algn="ctr" cap="flat" cmpd="sng" w="25400">
          <a:solidFill>
            <a:schemeClr val="phClr"/>
          </a:solidFill>
          <a:prstDash val="solid"/>
        </a:ln>
        <a:ln algn="ctr" cap="flat" cmpd="sng"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algn="ctr" cap="flat" cmpd="sng" w="9525">
          <a:solidFill>
            <a:schemeClr val="phClr">
              <a:shade val="95000"/>
              <a:satMod val="105000"/>
            </a:schemeClr>
          </a:solidFill>
          <a:prstDash val="solid"/>
        </a:ln>
        <a:ln algn="ctr" cap="flat" cmpd="sng" w="25400">
          <a:solidFill>
            <a:schemeClr val="phClr"/>
          </a:solidFill>
          <a:prstDash val="solid"/>
        </a:ln>
        <a:ln algn="ctr" cap="flat" cmpd="sng"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